
<file path=[Content_Types].xml><?xml version="1.0" encoding="utf-8"?>
<Types xmlns="http://schemas.openxmlformats.org/package/2006/content-types">
  <Default Extension="bin" ContentType="image/png"/>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media/image68.bin" ContentType="image/jpeg"/>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media/image98.bin" ContentType="image/jpeg"/>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53"/>
  </p:sldMasterIdLst>
  <p:notesMasterIdLst>
    <p:notesMasterId r:id="rId113"/>
  </p:notesMasterIdLst>
  <p:handoutMasterIdLst>
    <p:handoutMasterId r:id="rId114"/>
  </p:handoutMasterIdLst>
  <p:sldIdLst>
    <p:sldId id="260" r:id="rId54"/>
    <p:sldId id="1836" r:id="rId55"/>
    <p:sldId id="256" r:id="rId56"/>
    <p:sldId id="261" r:id="rId57"/>
    <p:sldId id="263" r:id="rId58"/>
    <p:sldId id="264" r:id="rId59"/>
    <p:sldId id="265" r:id="rId60"/>
    <p:sldId id="266" r:id="rId61"/>
    <p:sldId id="267" r:id="rId62"/>
    <p:sldId id="269" r:id="rId63"/>
    <p:sldId id="270" r:id="rId64"/>
    <p:sldId id="272" r:id="rId65"/>
    <p:sldId id="273" r:id="rId66"/>
    <p:sldId id="274" r:id="rId67"/>
    <p:sldId id="275" r:id="rId68"/>
    <p:sldId id="277" r:id="rId69"/>
    <p:sldId id="279" r:id="rId70"/>
    <p:sldId id="280" r:id="rId71"/>
    <p:sldId id="284" r:id="rId72"/>
    <p:sldId id="285" r:id="rId73"/>
    <p:sldId id="287" r:id="rId74"/>
    <p:sldId id="288" r:id="rId75"/>
    <p:sldId id="292" r:id="rId76"/>
    <p:sldId id="330" r:id="rId77"/>
    <p:sldId id="293" r:id="rId78"/>
    <p:sldId id="294" r:id="rId79"/>
    <p:sldId id="295" r:id="rId80"/>
    <p:sldId id="307" r:id="rId81"/>
    <p:sldId id="296" r:id="rId82"/>
    <p:sldId id="297" r:id="rId83"/>
    <p:sldId id="299" r:id="rId84"/>
    <p:sldId id="300" r:id="rId85"/>
    <p:sldId id="301" r:id="rId86"/>
    <p:sldId id="298" r:id="rId87"/>
    <p:sldId id="302" r:id="rId88"/>
    <p:sldId id="304" r:id="rId89"/>
    <p:sldId id="303" r:id="rId90"/>
    <p:sldId id="305" r:id="rId91"/>
    <p:sldId id="306" r:id="rId92"/>
    <p:sldId id="308" r:id="rId93"/>
    <p:sldId id="309" r:id="rId94"/>
    <p:sldId id="310" r:id="rId95"/>
    <p:sldId id="313" r:id="rId96"/>
    <p:sldId id="331" r:id="rId97"/>
    <p:sldId id="332" r:id="rId98"/>
    <p:sldId id="333" r:id="rId99"/>
    <p:sldId id="315" r:id="rId100"/>
    <p:sldId id="314" r:id="rId101"/>
    <p:sldId id="316" r:id="rId102"/>
    <p:sldId id="317" r:id="rId103"/>
    <p:sldId id="318" r:id="rId104"/>
    <p:sldId id="329" r:id="rId105"/>
    <p:sldId id="320" r:id="rId106"/>
    <p:sldId id="321" r:id="rId107"/>
    <p:sldId id="324" r:id="rId108"/>
    <p:sldId id="325" r:id="rId109"/>
    <p:sldId id="334" r:id="rId110"/>
    <p:sldId id="326" r:id="rId111"/>
    <p:sldId id="328" r:id="rId112"/>
  </p:sldIdLst>
  <p:sldSz cx="12192000" cy="6858000"/>
  <p:notesSz cx="6858000" cy="9144000"/>
  <p:embeddedFontLst>
    <p:embeddedFont>
      <p:font typeface="Amasis MT Pro Black" panose="02040A04050005020304" pitchFamily="18" charset="0"/>
      <p:bold r:id="rId115"/>
      <p:boldItalic r:id="rId116"/>
    </p:embeddedFont>
    <p:embeddedFont>
      <p:font typeface="Calibri" panose="020F0502020204030204" pitchFamily="34" charset="0"/>
      <p:regular r:id="rId117"/>
      <p:bold r:id="rId118"/>
      <p:italic r:id="rId119"/>
      <p:boldItalic r:id="rId120"/>
    </p:embeddedFont>
    <p:embeddedFont>
      <p:font typeface="DIF" panose="020B0604020202020204" charset="0"/>
      <p:regular r:id="rId121"/>
      <p:bold r:id="rId122"/>
      <p:italic r:id="rId123"/>
    </p:embeddedFont>
    <p:embeddedFont>
      <p:font typeface="DIF Semibold" charset="0"/>
      <p:bold r:id="rId124"/>
    </p:embeddedFont>
    <p:embeddedFont>
      <p:font typeface="DIF Stencil" charset="0"/>
      <p:bold r:id="rId1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0F0F1"/>
    <a:srgbClr val="F0F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CFD082-4762-4E56-920A-89FD37B48A83}" v="2" dt="2023-10-12T10:01:34.738"/>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6688" autoAdjust="0"/>
  </p:normalViewPr>
  <p:slideViewPr>
    <p:cSldViewPr snapToGrid="0" showGuides="1">
      <p:cViewPr varScale="1">
        <p:scale>
          <a:sx n="80" d="100"/>
          <a:sy n="80" d="100"/>
        </p:scale>
        <p:origin x="100" y="4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778" y="1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10.xml"/><Relationship Id="rId68" Type="http://schemas.openxmlformats.org/officeDocument/2006/relationships/slide" Target="slides/slide15.xml"/><Relationship Id="rId84" Type="http://schemas.openxmlformats.org/officeDocument/2006/relationships/slide" Target="slides/slide31.xml"/><Relationship Id="rId89" Type="http://schemas.openxmlformats.org/officeDocument/2006/relationships/slide" Target="slides/slide36.xml"/><Relationship Id="rId112" Type="http://schemas.openxmlformats.org/officeDocument/2006/relationships/slide" Target="slides/slide59.xml"/><Relationship Id="rId16" Type="http://schemas.openxmlformats.org/officeDocument/2006/relationships/customXml" Target="../customXml/item16.xml"/><Relationship Id="rId107" Type="http://schemas.openxmlformats.org/officeDocument/2006/relationships/slide" Target="slides/slide54.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Master" Target="slideMasters/slideMaster1.xml"/><Relationship Id="rId58" Type="http://schemas.openxmlformats.org/officeDocument/2006/relationships/slide" Target="slides/slide5.xml"/><Relationship Id="rId74" Type="http://schemas.openxmlformats.org/officeDocument/2006/relationships/slide" Target="slides/slide21.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font" Target="fonts/font9.fntdata"/><Relationship Id="rId128" Type="http://schemas.openxmlformats.org/officeDocument/2006/relationships/theme" Target="theme/theme1.xml"/><Relationship Id="rId5" Type="http://schemas.openxmlformats.org/officeDocument/2006/relationships/customXml" Target="../customXml/item5.xml"/><Relationship Id="rId90" Type="http://schemas.openxmlformats.org/officeDocument/2006/relationships/slide" Target="slides/slide37.xml"/><Relationship Id="rId95" Type="http://schemas.openxmlformats.org/officeDocument/2006/relationships/slide" Target="slides/slide42.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11.xml"/><Relationship Id="rId69" Type="http://schemas.openxmlformats.org/officeDocument/2006/relationships/slide" Target="slides/slide16.xml"/><Relationship Id="rId113" Type="http://schemas.openxmlformats.org/officeDocument/2006/relationships/notesMaster" Target="notesMasters/notesMaster1.xml"/><Relationship Id="rId118" Type="http://schemas.openxmlformats.org/officeDocument/2006/relationships/font" Target="fonts/font4.fntdata"/><Relationship Id="rId80" Type="http://schemas.openxmlformats.org/officeDocument/2006/relationships/slide" Target="slides/slide27.xml"/><Relationship Id="rId85" Type="http://schemas.openxmlformats.org/officeDocument/2006/relationships/slide" Target="slides/slide32.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6.xml"/><Relationship Id="rId103" Type="http://schemas.openxmlformats.org/officeDocument/2006/relationships/slide" Target="slides/slide50.xml"/><Relationship Id="rId108" Type="http://schemas.openxmlformats.org/officeDocument/2006/relationships/slide" Target="slides/slide55.xml"/><Relationship Id="rId124" Type="http://schemas.openxmlformats.org/officeDocument/2006/relationships/font" Target="fonts/font10.fntdata"/><Relationship Id="rId129" Type="http://schemas.openxmlformats.org/officeDocument/2006/relationships/tableStyles" Target="tableStyles.xml"/><Relationship Id="rId54" Type="http://schemas.openxmlformats.org/officeDocument/2006/relationships/slide" Target="slides/slide1.xml"/><Relationship Id="rId70" Type="http://schemas.openxmlformats.org/officeDocument/2006/relationships/slide" Target="slides/slide17.xml"/><Relationship Id="rId75" Type="http://schemas.openxmlformats.org/officeDocument/2006/relationships/slide" Target="slides/slide22.xml"/><Relationship Id="rId91" Type="http://schemas.openxmlformats.org/officeDocument/2006/relationships/slide" Target="slides/slide38.xml"/><Relationship Id="rId96" Type="http://schemas.openxmlformats.org/officeDocument/2006/relationships/slide" Target="slides/slide43.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handoutMaster" Target="handoutMasters/handoutMaster1.xml"/><Relationship Id="rId119" Type="http://schemas.openxmlformats.org/officeDocument/2006/relationships/font" Target="fonts/font5.fntdata"/><Relationship Id="rId44" Type="http://schemas.openxmlformats.org/officeDocument/2006/relationships/customXml" Target="../customXml/item44.xml"/><Relationship Id="rId60" Type="http://schemas.openxmlformats.org/officeDocument/2006/relationships/slide" Target="slides/slide7.xml"/><Relationship Id="rId65" Type="http://schemas.openxmlformats.org/officeDocument/2006/relationships/slide" Target="slides/slide12.xml"/><Relationship Id="rId81" Type="http://schemas.openxmlformats.org/officeDocument/2006/relationships/slide" Target="slides/slide28.xml"/><Relationship Id="rId86" Type="http://schemas.openxmlformats.org/officeDocument/2006/relationships/slide" Target="slides/slide33.xml"/><Relationship Id="rId130" Type="http://schemas.microsoft.com/office/2015/10/relationships/revisionInfo" Target="revisionInfo.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56.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customXml" Target="../customXml/item7.xml"/><Relationship Id="rId71" Type="http://schemas.openxmlformats.org/officeDocument/2006/relationships/slide" Target="slides/slide18.xml"/><Relationship Id="rId92" Type="http://schemas.openxmlformats.org/officeDocument/2006/relationships/slide" Target="slides/slide39.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font" Target="fonts/font1.fntdata"/><Relationship Id="rId61" Type="http://schemas.openxmlformats.org/officeDocument/2006/relationships/slide" Target="slides/slide8.xml"/><Relationship Id="rId82" Type="http://schemas.openxmlformats.org/officeDocument/2006/relationships/slide" Target="slides/slide29.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14.xml"/><Relationship Id="rId116" Type="http://schemas.openxmlformats.org/officeDocument/2006/relationships/font" Target="fonts/font2.fntdata"/><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608338-B02E-44DA-ADA4-D714E5FE145F}"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da-DK"/>
        </a:p>
      </dgm:t>
    </dgm:pt>
    <dgm:pt modelId="{25886DFC-5FD6-400C-89D5-364209623F67}">
      <dgm:prSet phldrT="[Tekst]" custT="1"/>
      <dgm:spPr/>
      <dgm:t>
        <a:bodyPr/>
        <a:lstStyle/>
        <a:p>
          <a:r>
            <a:rPr lang="da-DK" sz="1000" b="1" dirty="0">
              <a:solidFill>
                <a:schemeClr val="tx1"/>
              </a:solidFill>
              <a:latin typeface="+mn-lt"/>
            </a:rPr>
            <a:t>Foreningslivet</a:t>
          </a:r>
        </a:p>
      </dgm:t>
    </dgm:pt>
    <dgm:pt modelId="{03280809-4078-4E4E-9A86-E4F00A326CF2}" type="parTrans" cxnId="{F3A18D5D-7FC6-46BD-AC66-2559B72E9076}">
      <dgm:prSet/>
      <dgm:spPr/>
      <dgm:t>
        <a:bodyPr/>
        <a:lstStyle/>
        <a:p>
          <a:endParaRPr lang="da-DK"/>
        </a:p>
      </dgm:t>
    </dgm:pt>
    <dgm:pt modelId="{C1C29779-B656-4246-B6DF-2C284DCE2F54}" type="sibTrans" cxnId="{F3A18D5D-7FC6-46BD-AC66-2559B72E9076}">
      <dgm:prSet/>
      <dgm:spPr/>
      <dgm:t>
        <a:bodyPr/>
        <a:lstStyle/>
        <a:p>
          <a:endParaRPr lang="da-DK"/>
        </a:p>
      </dgm:t>
    </dgm:pt>
    <dgm:pt modelId="{0EA55E79-0CB8-4320-B9E6-409FB00AC776}">
      <dgm:prSet phldrT="[Tekst]"/>
      <dgm:spPr/>
      <dgm:t>
        <a:bodyPr/>
        <a:lstStyle/>
        <a:p>
          <a:r>
            <a:rPr lang="da-DK" dirty="0"/>
            <a:t>Familien (familietid, andre søskende m.v.)</a:t>
          </a:r>
        </a:p>
      </dgm:t>
    </dgm:pt>
    <dgm:pt modelId="{D8D37776-9E48-4E9C-9A69-5974051CF375}" type="parTrans" cxnId="{D0768726-634C-4722-99A7-17CDBED4C65F}">
      <dgm:prSet/>
      <dgm:spPr/>
      <dgm:t>
        <a:bodyPr/>
        <a:lstStyle/>
        <a:p>
          <a:endParaRPr lang="da-DK"/>
        </a:p>
      </dgm:t>
    </dgm:pt>
    <dgm:pt modelId="{D4F0D24C-D760-468B-8430-00B067C109D6}" type="sibTrans" cxnId="{D0768726-634C-4722-99A7-17CDBED4C65F}">
      <dgm:prSet/>
      <dgm:spPr/>
      <dgm:t>
        <a:bodyPr/>
        <a:lstStyle/>
        <a:p>
          <a:endParaRPr lang="da-DK"/>
        </a:p>
      </dgm:t>
    </dgm:pt>
    <dgm:pt modelId="{142172F8-8ECC-44C5-83AF-53B79E775C42}">
      <dgm:prSet phldrT="[Tekst]"/>
      <dgm:spPr/>
      <dgm:t>
        <a:bodyPr/>
        <a:lstStyle/>
        <a:p>
          <a:r>
            <a:rPr lang="da-DK" dirty="0"/>
            <a:t>”Netværk” (legeaftaler m.v.)</a:t>
          </a:r>
        </a:p>
      </dgm:t>
    </dgm:pt>
    <dgm:pt modelId="{5F721C2D-7A37-49B9-997C-448E95C5484B}" type="parTrans" cxnId="{072CC971-A604-4468-82FC-CED17D339DCB}">
      <dgm:prSet/>
      <dgm:spPr/>
      <dgm:t>
        <a:bodyPr/>
        <a:lstStyle/>
        <a:p>
          <a:endParaRPr lang="da-DK"/>
        </a:p>
      </dgm:t>
    </dgm:pt>
    <dgm:pt modelId="{C66ECB54-8434-4033-89FF-05BFBEC907E3}" type="sibTrans" cxnId="{072CC971-A604-4468-82FC-CED17D339DCB}">
      <dgm:prSet/>
      <dgm:spPr/>
      <dgm:t>
        <a:bodyPr/>
        <a:lstStyle/>
        <a:p>
          <a:endParaRPr lang="da-DK"/>
        </a:p>
      </dgm:t>
    </dgm:pt>
    <dgm:pt modelId="{1213C450-749D-46A9-9873-41CFAA4B1ACF}">
      <dgm:prSet phldrT="[Tekst]"/>
      <dgm:spPr/>
      <dgm:t>
        <a:bodyPr/>
        <a:lstStyle/>
        <a:p>
          <a:r>
            <a:rPr lang="da-DK" dirty="0"/>
            <a:t>Andre fritidsaktiviteter (musik, spejder m.v.)</a:t>
          </a:r>
        </a:p>
      </dgm:t>
    </dgm:pt>
    <dgm:pt modelId="{3C128586-EBB7-41F4-8A92-DF0439A4D693}" type="parTrans" cxnId="{F7272F22-D0A0-4FA2-85EF-136C4597A418}">
      <dgm:prSet/>
      <dgm:spPr/>
      <dgm:t>
        <a:bodyPr/>
        <a:lstStyle/>
        <a:p>
          <a:endParaRPr lang="da-DK"/>
        </a:p>
      </dgm:t>
    </dgm:pt>
    <dgm:pt modelId="{F51C777F-4106-4D8F-81E6-943975E595A1}" type="sibTrans" cxnId="{F7272F22-D0A0-4FA2-85EF-136C4597A418}">
      <dgm:prSet/>
      <dgm:spPr/>
      <dgm:t>
        <a:bodyPr/>
        <a:lstStyle/>
        <a:p>
          <a:endParaRPr lang="da-DK"/>
        </a:p>
      </dgm:t>
    </dgm:pt>
    <dgm:pt modelId="{A8D13403-2995-436E-8F5F-F897E8DC1FFE}">
      <dgm:prSet phldrT="[Tekst]"/>
      <dgm:spPr/>
      <dgm:t>
        <a:bodyPr/>
        <a:lstStyle/>
        <a:p>
          <a:r>
            <a:rPr lang="da-DK" dirty="0"/>
            <a:t>Skole (Aula, lektier, forældremøder, SSP m.v.)</a:t>
          </a:r>
        </a:p>
      </dgm:t>
    </dgm:pt>
    <dgm:pt modelId="{F05F2FDC-5AC2-4C36-9B33-5A6FA2BA2D87}" type="parTrans" cxnId="{7C61B44E-9615-4929-8338-C99F779B511F}">
      <dgm:prSet/>
      <dgm:spPr/>
      <dgm:t>
        <a:bodyPr/>
        <a:lstStyle/>
        <a:p>
          <a:endParaRPr lang="da-DK"/>
        </a:p>
      </dgm:t>
    </dgm:pt>
    <dgm:pt modelId="{D7B94F9A-40C5-48DF-A60D-F10D50931821}" type="sibTrans" cxnId="{7C61B44E-9615-4929-8338-C99F779B511F}">
      <dgm:prSet/>
      <dgm:spPr/>
      <dgm:t>
        <a:bodyPr/>
        <a:lstStyle/>
        <a:p>
          <a:endParaRPr lang="da-DK"/>
        </a:p>
      </dgm:t>
    </dgm:pt>
    <dgm:pt modelId="{2E439631-2FBF-4163-BBE5-EE9E969FE6A0}">
      <dgm:prSet phldrT="[Tekst]"/>
      <dgm:spPr/>
      <dgm:t>
        <a:bodyPr/>
        <a:lstStyle/>
        <a:p>
          <a:r>
            <a:rPr lang="da-DK" dirty="0"/>
            <a:t>Fritidsinstitutioner (Aula, forældremøder m.v.)</a:t>
          </a:r>
        </a:p>
      </dgm:t>
    </dgm:pt>
    <dgm:pt modelId="{8FC104AC-1897-4E4C-82AD-CE9DC4A13291}" type="parTrans" cxnId="{1237600B-A645-4B37-AC44-53140012E532}">
      <dgm:prSet/>
      <dgm:spPr/>
      <dgm:t>
        <a:bodyPr/>
        <a:lstStyle/>
        <a:p>
          <a:endParaRPr lang="da-DK"/>
        </a:p>
      </dgm:t>
    </dgm:pt>
    <dgm:pt modelId="{17BCBEA0-7524-4525-A2A1-89E1788A2B6F}" type="sibTrans" cxnId="{1237600B-A645-4B37-AC44-53140012E532}">
      <dgm:prSet/>
      <dgm:spPr/>
      <dgm:t>
        <a:bodyPr/>
        <a:lstStyle/>
        <a:p>
          <a:endParaRPr lang="da-DK"/>
        </a:p>
      </dgm:t>
    </dgm:pt>
    <dgm:pt modelId="{EE94CF3D-CCCF-4059-A10E-4AB02562B162}" type="pres">
      <dgm:prSet presAssocID="{9C608338-B02E-44DA-ADA4-D714E5FE145F}" presName="Name0" presStyleCnt="0">
        <dgm:presLayoutVars>
          <dgm:chMax val="1"/>
          <dgm:dir/>
          <dgm:animLvl val="ctr"/>
          <dgm:resizeHandles val="exact"/>
        </dgm:presLayoutVars>
      </dgm:prSet>
      <dgm:spPr/>
    </dgm:pt>
    <dgm:pt modelId="{42971CDA-0297-4E03-B51D-D5BFF3E2F565}" type="pres">
      <dgm:prSet presAssocID="{25886DFC-5FD6-400C-89D5-364209623F67}" presName="centerShape" presStyleLbl="node0" presStyleIdx="0" presStyleCnt="1"/>
      <dgm:spPr/>
    </dgm:pt>
    <dgm:pt modelId="{D1D0D77E-8C5D-4245-9749-680CDD67F669}" type="pres">
      <dgm:prSet presAssocID="{D8D37776-9E48-4E9C-9A69-5974051CF375}" presName="parTrans" presStyleLbl="sibTrans2D1" presStyleIdx="0" presStyleCnt="5" custAng="10800000"/>
      <dgm:spPr/>
    </dgm:pt>
    <dgm:pt modelId="{8361318E-E899-4586-8168-E98408CB4632}" type="pres">
      <dgm:prSet presAssocID="{D8D37776-9E48-4E9C-9A69-5974051CF375}" presName="connectorText" presStyleLbl="sibTrans2D1" presStyleIdx="0" presStyleCnt="5"/>
      <dgm:spPr/>
    </dgm:pt>
    <dgm:pt modelId="{46A56830-E65F-4532-A532-938E6E5C3DC6}" type="pres">
      <dgm:prSet presAssocID="{0EA55E79-0CB8-4320-B9E6-409FB00AC776}" presName="node" presStyleLbl="node1" presStyleIdx="0" presStyleCnt="5">
        <dgm:presLayoutVars>
          <dgm:bulletEnabled val="1"/>
        </dgm:presLayoutVars>
      </dgm:prSet>
      <dgm:spPr/>
    </dgm:pt>
    <dgm:pt modelId="{AD2868F1-AEDF-4392-86B8-F04E95CA7182}" type="pres">
      <dgm:prSet presAssocID="{5F721C2D-7A37-49B9-997C-448E95C5484B}" presName="parTrans" presStyleLbl="sibTrans2D1" presStyleIdx="1" presStyleCnt="5"/>
      <dgm:spPr/>
    </dgm:pt>
    <dgm:pt modelId="{1920FF7C-DBD3-4539-8BDC-649CC0B80B54}" type="pres">
      <dgm:prSet presAssocID="{5F721C2D-7A37-49B9-997C-448E95C5484B}" presName="connectorText" presStyleLbl="sibTrans2D1" presStyleIdx="1" presStyleCnt="5"/>
      <dgm:spPr/>
    </dgm:pt>
    <dgm:pt modelId="{26494746-5D3F-4667-B671-A6E7535A1F95}" type="pres">
      <dgm:prSet presAssocID="{142172F8-8ECC-44C5-83AF-53B79E775C42}" presName="node" presStyleLbl="node1" presStyleIdx="1" presStyleCnt="5">
        <dgm:presLayoutVars>
          <dgm:bulletEnabled val="1"/>
        </dgm:presLayoutVars>
      </dgm:prSet>
      <dgm:spPr/>
    </dgm:pt>
    <dgm:pt modelId="{9E41AE57-DDB2-41BB-BA24-B2AC953B88F2}" type="pres">
      <dgm:prSet presAssocID="{3C128586-EBB7-41F4-8A92-DF0439A4D693}" presName="parTrans" presStyleLbl="sibTrans2D1" presStyleIdx="2" presStyleCnt="5"/>
      <dgm:spPr/>
    </dgm:pt>
    <dgm:pt modelId="{331E3EF1-67C2-41B9-AB88-43E55DAB8077}" type="pres">
      <dgm:prSet presAssocID="{3C128586-EBB7-41F4-8A92-DF0439A4D693}" presName="connectorText" presStyleLbl="sibTrans2D1" presStyleIdx="2" presStyleCnt="5"/>
      <dgm:spPr/>
    </dgm:pt>
    <dgm:pt modelId="{975BA5C5-EFFB-4170-B1E0-6C969C09B3CE}" type="pres">
      <dgm:prSet presAssocID="{1213C450-749D-46A9-9873-41CFAA4B1ACF}" presName="node" presStyleLbl="node1" presStyleIdx="2" presStyleCnt="5">
        <dgm:presLayoutVars>
          <dgm:bulletEnabled val="1"/>
        </dgm:presLayoutVars>
      </dgm:prSet>
      <dgm:spPr/>
    </dgm:pt>
    <dgm:pt modelId="{BDDADA5B-5E59-4CE0-AD35-2435DD3A2256}" type="pres">
      <dgm:prSet presAssocID="{F05F2FDC-5AC2-4C36-9B33-5A6FA2BA2D87}" presName="parTrans" presStyleLbl="sibTrans2D1" presStyleIdx="3" presStyleCnt="5"/>
      <dgm:spPr/>
    </dgm:pt>
    <dgm:pt modelId="{5CFBB807-CBDE-4816-8592-5F1AF41310D4}" type="pres">
      <dgm:prSet presAssocID="{F05F2FDC-5AC2-4C36-9B33-5A6FA2BA2D87}" presName="connectorText" presStyleLbl="sibTrans2D1" presStyleIdx="3" presStyleCnt="5"/>
      <dgm:spPr/>
    </dgm:pt>
    <dgm:pt modelId="{2E9F0559-9EE0-4C56-BF6B-D71447938B16}" type="pres">
      <dgm:prSet presAssocID="{A8D13403-2995-436E-8F5F-F897E8DC1FFE}" presName="node" presStyleLbl="node1" presStyleIdx="3" presStyleCnt="5">
        <dgm:presLayoutVars>
          <dgm:bulletEnabled val="1"/>
        </dgm:presLayoutVars>
      </dgm:prSet>
      <dgm:spPr/>
    </dgm:pt>
    <dgm:pt modelId="{937C2879-27B2-41FA-BBE2-48546C7E05B0}" type="pres">
      <dgm:prSet presAssocID="{8FC104AC-1897-4E4C-82AD-CE9DC4A13291}" presName="parTrans" presStyleLbl="sibTrans2D1" presStyleIdx="4" presStyleCnt="5"/>
      <dgm:spPr/>
    </dgm:pt>
    <dgm:pt modelId="{FEEDF88E-2E11-4433-806B-D3E6004C04D5}" type="pres">
      <dgm:prSet presAssocID="{8FC104AC-1897-4E4C-82AD-CE9DC4A13291}" presName="connectorText" presStyleLbl="sibTrans2D1" presStyleIdx="4" presStyleCnt="5"/>
      <dgm:spPr/>
    </dgm:pt>
    <dgm:pt modelId="{CA06077C-D680-4B85-A7F0-73346C3D0E72}" type="pres">
      <dgm:prSet presAssocID="{2E439631-2FBF-4163-BBE5-EE9E969FE6A0}" presName="node" presStyleLbl="node1" presStyleIdx="4" presStyleCnt="5">
        <dgm:presLayoutVars>
          <dgm:bulletEnabled val="1"/>
        </dgm:presLayoutVars>
      </dgm:prSet>
      <dgm:spPr/>
    </dgm:pt>
  </dgm:ptLst>
  <dgm:cxnLst>
    <dgm:cxn modelId="{5AEFF402-86CB-4F49-B2CC-4C2BBBD9C291}" type="presOf" srcId="{F05F2FDC-5AC2-4C36-9B33-5A6FA2BA2D87}" destId="{BDDADA5B-5E59-4CE0-AD35-2435DD3A2256}" srcOrd="0" destOrd="0" presId="urn:microsoft.com/office/officeart/2005/8/layout/radial5"/>
    <dgm:cxn modelId="{1237600B-A645-4B37-AC44-53140012E532}" srcId="{25886DFC-5FD6-400C-89D5-364209623F67}" destId="{2E439631-2FBF-4163-BBE5-EE9E969FE6A0}" srcOrd="4" destOrd="0" parTransId="{8FC104AC-1897-4E4C-82AD-CE9DC4A13291}" sibTransId="{17BCBEA0-7524-4525-A2A1-89E1788A2B6F}"/>
    <dgm:cxn modelId="{F7272F22-D0A0-4FA2-85EF-136C4597A418}" srcId="{25886DFC-5FD6-400C-89D5-364209623F67}" destId="{1213C450-749D-46A9-9873-41CFAA4B1ACF}" srcOrd="2" destOrd="0" parTransId="{3C128586-EBB7-41F4-8A92-DF0439A4D693}" sibTransId="{F51C777F-4106-4D8F-81E6-943975E595A1}"/>
    <dgm:cxn modelId="{D0768726-634C-4722-99A7-17CDBED4C65F}" srcId="{25886DFC-5FD6-400C-89D5-364209623F67}" destId="{0EA55E79-0CB8-4320-B9E6-409FB00AC776}" srcOrd="0" destOrd="0" parTransId="{D8D37776-9E48-4E9C-9A69-5974051CF375}" sibTransId="{D4F0D24C-D760-468B-8430-00B067C109D6}"/>
    <dgm:cxn modelId="{F3A18D5D-7FC6-46BD-AC66-2559B72E9076}" srcId="{9C608338-B02E-44DA-ADA4-D714E5FE145F}" destId="{25886DFC-5FD6-400C-89D5-364209623F67}" srcOrd="0" destOrd="0" parTransId="{03280809-4078-4E4E-9A86-E4F00A326CF2}" sibTransId="{C1C29779-B656-4246-B6DF-2C284DCE2F54}"/>
    <dgm:cxn modelId="{7C61B44E-9615-4929-8338-C99F779B511F}" srcId="{25886DFC-5FD6-400C-89D5-364209623F67}" destId="{A8D13403-2995-436E-8F5F-F897E8DC1FFE}" srcOrd="3" destOrd="0" parTransId="{F05F2FDC-5AC2-4C36-9B33-5A6FA2BA2D87}" sibTransId="{D7B94F9A-40C5-48DF-A60D-F10D50931821}"/>
    <dgm:cxn modelId="{072CC971-A604-4468-82FC-CED17D339DCB}" srcId="{25886DFC-5FD6-400C-89D5-364209623F67}" destId="{142172F8-8ECC-44C5-83AF-53B79E775C42}" srcOrd="1" destOrd="0" parTransId="{5F721C2D-7A37-49B9-997C-448E95C5484B}" sibTransId="{C66ECB54-8434-4033-89FF-05BFBEC907E3}"/>
    <dgm:cxn modelId="{2B227652-C880-442D-A4E8-140DD901BFBF}" type="presOf" srcId="{D8D37776-9E48-4E9C-9A69-5974051CF375}" destId="{D1D0D77E-8C5D-4245-9749-680CDD67F669}" srcOrd="0" destOrd="0" presId="urn:microsoft.com/office/officeart/2005/8/layout/radial5"/>
    <dgm:cxn modelId="{57B42154-70C2-4EC9-A8B6-5EE0CA845D00}" type="presOf" srcId="{D8D37776-9E48-4E9C-9A69-5974051CF375}" destId="{8361318E-E899-4586-8168-E98408CB4632}" srcOrd="1" destOrd="0" presId="urn:microsoft.com/office/officeart/2005/8/layout/radial5"/>
    <dgm:cxn modelId="{B8053458-3DB1-43F6-9146-EA5DC035F462}" type="presOf" srcId="{9C608338-B02E-44DA-ADA4-D714E5FE145F}" destId="{EE94CF3D-CCCF-4059-A10E-4AB02562B162}" srcOrd="0" destOrd="0" presId="urn:microsoft.com/office/officeart/2005/8/layout/radial5"/>
    <dgm:cxn modelId="{A56F4B58-5D59-4B04-9165-38949D6A965F}" type="presOf" srcId="{3C128586-EBB7-41F4-8A92-DF0439A4D693}" destId="{331E3EF1-67C2-41B9-AB88-43E55DAB8077}" srcOrd="1" destOrd="0" presId="urn:microsoft.com/office/officeart/2005/8/layout/radial5"/>
    <dgm:cxn modelId="{2E929A80-1AA9-4B2C-B580-15AFFF00C845}" type="presOf" srcId="{A8D13403-2995-436E-8F5F-F897E8DC1FFE}" destId="{2E9F0559-9EE0-4C56-BF6B-D71447938B16}" srcOrd="0" destOrd="0" presId="urn:microsoft.com/office/officeart/2005/8/layout/radial5"/>
    <dgm:cxn modelId="{6DACEA83-0A0C-4F87-BAFC-7613C6DFD1DA}" type="presOf" srcId="{8FC104AC-1897-4E4C-82AD-CE9DC4A13291}" destId="{FEEDF88E-2E11-4433-806B-D3E6004C04D5}" srcOrd="1" destOrd="0" presId="urn:microsoft.com/office/officeart/2005/8/layout/radial5"/>
    <dgm:cxn modelId="{63945C90-C06F-4D3C-A17E-4FD6138F6698}" type="presOf" srcId="{142172F8-8ECC-44C5-83AF-53B79E775C42}" destId="{26494746-5D3F-4667-B671-A6E7535A1F95}" srcOrd="0" destOrd="0" presId="urn:microsoft.com/office/officeart/2005/8/layout/radial5"/>
    <dgm:cxn modelId="{D19C02A0-057A-4241-8F5D-56AF1CB943F9}" type="presOf" srcId="{8FC104AC-1897-4E4C-82AD-CE9DC4A13291}" destId="{937C2879-27B2-41FA-BBE2-48546C7E05B0}" srcOrd="0" destOrd="0" presId="urn:microsoft.com/office/officeart/2005/8/layout/radial5"/>
    <dgm:cxn modelId="{544919A9-DF5B-488D-A2B7-511DEC59F053}" type="presOf" srcId="{25886DFC-5FD6-400C-89D5-364209623F67}" destId="{42971CDA-0297-4E03-B51D-D5BFF3E2F565}" srcOrd="0" destOrd="0" presId="urn:microsoft.com/office/officeart/2005/8/layout/radial5"/>
    <dgm:cxn modelId="{E48596B6-BBDC-4EF8-B2D4-8C7EF2F771DB}" type="presOf" srcId="{2E439631-2FBF-4163-BBE5-EE9E969FE6A0}" destId="{CA06077C-D680-4B85-A7F0-73346C3D0E72}" srcOrd="0" destOrd="0" presId="urn:microsoft.com/office/officeart/2005/8/layout/radial5"/>
    <dgm:cxn modelId="{442477B7-5D90-469B-A73A-2B4A578540FE}" type="presOf" srcId="{5F721C2D-7A37-49B9-997C-448E95C5484B}" destId="{1920FF7C-DBD3-4539-8BDC-649CC0B80B54}" srcOrd="1" destOrd="0" presId="urn:microsoft.com/office/officeart/2005/8/layout/radial5"/>
    <dgm:cxn modelId="{2A4DD4B8-E122-49F5-9E67-1C42A1A51A5C}" type="presOf" srcId="{1213C450-749D-46A9-9873-41CFAA4B1ACF}" destId="{975BA5C5-EFFB-4170-B1E0-6C969C09B3CE}" srcOrd="0" destOrd="0" presId="urn:microsoft.com/office/officeart/2005/8/layout/radial5"/>
    <dgm:cxn modelId="{40D028BC-DC77-4522-A8CE-35CFF170A457}" type="presOf" srcId="{5F721C2D-7A37-49B9-997C-448E95C5484B}" destId="{AD2868F1-AEDF-4392-86B8-F04E95CA7182}" srcOrd="0" destOrd="0" presId="urn:microsoft.com/office/officeart/2005/8/layout/radial5"/>
    <dgm:cxn modelId="{CEBB76C2-2655-4F38-A34D-242FE4EFD4EC}" type="presOf" srcId="{0EA55E79-0CB8-4320-B9E6-409FB00AC776}" destId="{46A56830-E65F-4532-A532-938E6E5C3DC6}" srcOrd="0" destOrd="0" presId="urn:microsoft.com/office/officeart/2005/8/layout/radial5"/>
    <dgm:cxn modelId="{D34294C7-3055-40C7-9B4D-01D6FDC8C0F8}" type="presOf" srcId="{F05F2FDC-5AC2-4C36-9B33-5A6FA2BA2D87}" destId="{5CFBB807-CBDE-4816-8592-5F1AF41310D4}" srcOrd="1" destOrd="0" presId="urn:microsoft.com/office/officeart/2005/8/layout/radial5"/>
    <dgm:cxn modelId="{4AF3E1D4-CE49-40D3-9ED8-B09B942331B4}" type="presOf" srcId="{3C128586-EBB7-41F4-8A92-DF0439A4D693}" destId="{9E41AE57-DDB2-41BB-BA24-B2AC953B88F2}" srcOrd="0" destOrd="0" presId="urn:microsoft.com/office/officeart/2005/8/layout/radial5"/>
    <dgm:cxn modelId="{FD6247E8-1D3A-4955-A14E-B2AC425E3D02}" type="presParOf" srcId="{EE94CF3D-CCCF-4059-A10E-4AB02562B162}" destId="{42971CDA-0297-4E03-B51D-D5BFF3E2F565}" srcOrd="0" destOrd="0" presId="urn:microsoft.com/office/officeart/2005/8/layout/radial5"/>
    <dgm:cxn modelId="{998A5F08-1FA6-4467-8C7F-A8C1DDB30F09}" type="presParOf" srcId="{EE94CF3D-CCCF-4059-A10E-4AB02562B162}" destId="{D1D0D77E-8C5D-4245-9749-680CDD67F669}" srcOrd="1" destOrd="0" presId="urn:microsoft.com/office/officeart/2005/8/layout/radial5"/>
    <dgm:cxn modelId="{45CF7945-C9E4-4D47-BBBF-5D22644B0C6F}" type="presParOf" srcId="{D1D0D77E-8C5D-4245-9749-680CDD67F669}" destId="{8361318E-E899-4586-8168-E98408CB4632}" srcOrd="0" destOrd="0" presId="urn:microsoft.com/office/officeart/2005/8/layout/radial5"/>
    <dgm:cxn modelId="{C6BF5CC8-A291-4C2E-9EF9-3D5B4828EE52}" type="presParOf" srcId="{EE94CF3D-CCCF-4059-A10E-4AB02562B162}" destId="{46A56830-E65F-4532-A532-938E6E5C3DC6}" srcOrd="2" destOrd="0" presId="urn:microsoft.com/office/officeart/2005/8/layout/radial5"/>
    <dgm:cxn modelId="{7E1BAD69-1F27-49BE-95E0-A423958AAD73}" type="presParOf" srcId="{EE94CF3D-CCCF-4059-A10E-4AB02562B162}" destId="{AD2868F1-AEDF-4392-86B8-F04E95CA7182}" srcOrd="3" destOrd="0" presId="urn:microsoft.com/office/officeart/2005/8/layout/radial5"/>
    <dgm:cxn modelId="{51922557-1B75-4CF4-A366-0DCA9E73BD94}" type="presParOf" srcId="{AD2868F1-AEDF-4392-86B8-F04E95CA7182}" destId="{1920FF7C-DBD3-4539-8BDC-649CC0B80B54}" srcOrd="0" destOrd="0" presId="urn:microsoft.com/office/officeart/2005/8/layout/radial5"/>
    <dgm:cxn modelId="{EF4E4267-BCCB-43A9-A318-F9E85D47A43C}" type="presParOf" srcId="{EE94CF3D-CCCF-4059-A10E-4AB02562B162}" destId="{26494746-5D3F-4667-B671-A6E7535A1F95}" srcOrd="4" destOrd="0" presId="urn:microsoft.com/office/officeart/2005/8/layout/radial5"/>
    <dgm:cxn modelId="{08DD8FE1-2E0D-4E8A-9DD8-A4B921DC8865}" type="presParOf" srcId="{EE94CF3D-CCCF-4059-A10E-4AB02562B162}" destId="{9E41AE57-DDB2-41BB-BA24-B2AC953B88F2}" srcOrd="5" destOrd="0" presId="urn:microsoft.com/office/officeart/2005/8/layout/radial5"/>
    <dgm:cxn modelId="{29D6E345-E702-4A10-8CC1-6511122B0AEB}" type="presParOf" srcId="{9E41AE57-DDB2-41BB-BA24-B2AC953B88F2}" destId="{331E3EF1-67C2-41B9-AB88-43E55DAB8077}" srcOrd="0" destOrd="0" presId="urn:microsoft.com/office/officeart/2005/8/layout/radial5"/>
    <dgm:cxn modelId="{29690F2D-1FA3-449A-9CC1-ACF529EC9F2B}" type="presParOf" srcId="{EE94CF3D-CCCF-4059-A10E-4AB02562B162}" destId="{975BA5C5-EFFB-4170-B1E0-6C969C09B3CE}" srcOrd="6" destOrd="0" presId="urn:microsoft.com/office/officeart/2005/8/layout/radial5"/>
    <dgm:cxn modelId="{924F08E2-4E68-48A1-9E39-2C35697E3CB6}" type="presParOf" srcId="{EE94CF3D-CCCF-4059-A10E-4AB02562B162}" destId="{BDDADA5B-5E59-4CE0-AD35-2435DD3A2256}" srcOrd="7" destOrd="0" presId="urn:microsoft.com/office/officeart/2005/8/layout/radial5"/>
    <dgm:cxn modelId="{D43D3694-2FB8-4A6B-BAF2-83FDCE04F5D1}" type="presParOf" srcId="{BDDADA5B-5E59-4CE0-AD35-2435DD3A2256}" destId="{5CFBB807-CBDE-4816-8592-5F1AF41310D4}" srcOrd="0" destOrd="0" presId="urn:microsoft.com/office/officeart/2005/8/layout/radial5"/>
    <dgm:cxn modelId="{B750C222-31AB-4C48-A013-740346406A51}" type="presParOf" srcId="{EE94CF3D-CCCF-4059-A10E-4AB02562B162}" destId="{2E9F0559-9EE0-4C56-BF6B-D71447938B16}" srcOrd="8" destOrd="0" presId="urn:microsoft.com/office/officeart/2005/8/layout/radial5"/>
    <dgm:cxn modelId="{79F2A56B-9A86-4D4D-AC69-713AD86620E1}" type="presParOf" srcId="{EE94CF3D-CCCF-4059-A10E-4AB02562B162}" destId="{937C2879-27B2-41FA-BBE2-48546C7E05B0}" srcOrd="9" destOrd="0" presId="urn:microsoft.com/office/officeart/2005/8/layout/radial5"/>
    <dgm:cxn modelId="{3D80E303-4179-4626-B0ED-2FE173771DC2}" type="presParOf" srcId="{937C2879-27B2-41FA-BBE2-48546C7E05B0}" destId="{FEEDF88E-2E11-4433-806B-D3E6004C04D5}" srcOrd="0" destOrd="0" presId="urn:microsoft.com/office/officeart/2005/8/layout/radial5"/>
    <dgm:cxn modelId="{426D83C9-70A9-4F34-850D-5D4B3E65CA31}" type="presParOf" srcId="{EE94CF3D-CCCF-4059-A10E-4AB02562B162}" destId="{CA06077C-D680-4B85-A7F0-73346C3D0E7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71CDA-0297-4E03-B51D-D5BFF3E2F565}">
      <dsp:nvSpPr>
        <dsp:cNvPr id="0" name=""/>
        <dsp:cNvSpPr/>
      </dsp:nvSpPr>
      <dsp:spPr>
        <a:xfrm>
          <a:off x="3586407" y="2404755"/>
          <a:ext cx="1455565" cy="1455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a-DK" sz="1000" b="1" kern="1200" dirty="0">
              <a:solidFill>
                <a:schemeClr val="tx1"/>
              </a:solidFill>
              <a:latin typeface="+mn-lt"/>
            </a:rPr>
            <a:t>Foreningslivet</a:t>
          </a:r>
        </a:p>
      </dsp:txBody>
      <dsp:txXfrm>
        <a:off x="3799570" y="2617918"/>
        <a:ext cx="1029239" cy="1029239"/>
      </dsp:txXfrm>
    </dsp:sp>
    <dsp:sp modelId="{D1D0D77E-8C5D-4245-9749-680CDD67F669}">
      <dsp:nvSpPr>
        <dsp:cNvPr id="0" name=""/>
        <dsp:cNvSpPr/>
      </dsp:nvSpPr>
      <dsp:spPr>
        <a:xfrm rot="5400000">
          <a:off x="4158406" y="1872196"/>
          <a:ext cx="311566" cy="49489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a:off x="4205141" y="1924439"/>
        <a:ext cx="218096" cy="296936"/>
      </dsp:txXfrm>
    </dsp:sp>
    <dsp:sp modelId="{46A56830-E65F-4532-A532-938E6E5C3DC6}">
      <dsp:nvSpPr>
        <dsp:cNvPr id="0" name=""/>
        <dsp:cNvSpPr/>
      </dsp:nvSpPr>
      <dsp:spPr>
        <a:xfrm>
          <a:off x="3410147" y="8808"/>
          <a:ext cx="1808084" cy="180808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dirty="0"/>
            <a:t>Familien (familietid, andre søskende m.v.)</a:t>
          </a:r>
        </a:p>
      </dsp:txBody>
      <dsp:txXfrm>
        <a:off x="3674935" y="273596"/>
        <a:ext cx="1278508" cy="1278508"/>
      </dsp:txXfrm>
    </dsp:sp>
    <dsp:sp modelId="{AD2868F1-AEDF-4392-86B8-F04E95CA7182}">
      <dsp:nvSpPr>
        <dsp:cNvPr id="0" name=""/>
        <dsp:cNvSpPr/>
      </dsp:nvSpPr>
      <dsp:spPr>
        <a:xfrm rot="20520000">
          <a:off x="5121727" y="2572089"/>
          <a:ext cx="311566" cy="494892"/>
        </a:xfrm>
        <a:prstGeom prst="rightArrow">
          <a:avLst>
            <a:gd name="adj1" fmla="val 60000"/>
            <a:gd name="adj2" fmla="val 50000"/>
          </a:avLst>
        </a:prstGeom>
        <a:solidFill>
          <a:schemeClr val="accent2">
            <a:hueOff val="99804"/>
            <a:satOff val="-3173"/>
            <a:lumOff val="1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a:off x="5124014" y="2685509"/>
        <a:ext cx="218096" cy="296936"/>
      </dsp:txXfrm>
    </dsp:sp>
    <dsp:sp modelId="{26494746-5D3F-4667-B671-A6E7535A1F95}">
      <dsp:nvSpPr>
        <dsp:cNvPr id="0" name=""/>
        <dsp:cNvSpPr/>
      </dsp:nvSpPr>
      <dsp:spPr>
        <a:xfrm>
          <a:off x="5521194" y="1542574"/>
          <a:ext cx="1808084" cy="1808084"/>
        </a:xfrm>
        <a:prstGeom prst="ellipse">
          <a:avLst/>
        </a:prstGeom>
        <a:solidFill>
          <a:schemeClr val="accent2">
            <a:hueOff val="99804"/>
            <a:satOff val="-3173"/>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dirty="0"/>
            <a:t>”Netværk” (legeaftaler m.v.)</a:t>
          </a:r>
        </a:p>
      </dsp:txBody>
      <dsp:txXfrm>
        <a:off x="5785982" y="1807362"/>
        <a:ext cx="1278508" cy="1278508"/>
      </dsp:txXfrm>
    </dsp:sp>
    <dsp:sp modelId="{9E41AE57-DDB2-41BB-BA24-B2AC953B88F2}">
      <dsp:nvSpPr>
        <dsp:cNvPr id="0" name=""/>
        <dsp:cNvSpPr/>
      </dsp:nvSpPr>
      <dsp:spPr>
        <a:xfrm rot="3240000">
          <a:off x="4753771" y="3704541"/>
          <a:ext cx="311566" cy="494892"/>
        </a:xfrm>
        <a:prstGeom prst="rightArrow">
          <a:avLst>
            <a:gd name="adj1" fmla="val 60000"/>
            <a:gd name="adj2" fmla="val 50000"/>
          </a:avLst>
        </a:prstGeom>
        <a:solidFill>
          <a:schemeClr val="accent2">
            <a:hueOff val="199608"/>
            <a:satOff val="-6345"/>
            <a:lumOff val="25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a:off x="4773036" y="3765710"/>
        <a:ext cx="218096" cy="296936"/>
      </dsp:txXfrm>
    </dsp:sp>
    <dsp:sp modelId="{975BA5C5-EFFB-4170-B1E0-6C969C09B3CE}">
      <dsp:nvSpPr>
        <dsp:cNvPr id="0" name=""/>
        <dsp:cNvSpPr/>
      </dsp:nvSpPr>
      <dsp:spPr>
        <a:xfrm>
          <a:off x="4714846" y="4024259"/>
          <a:ext cx="1808084" cy="1808084"/>
        </a:xfrm>
        <a:prstGeom prst="ellipse">
          <a:avLst/>
        </a:prstGeom>
        <a:solidFill>
          <a:schemeClr val="accent2">
            <a:hueOff val="199608"/>
            <a:satOff val="-6345"/>
            <a:lumOff val="2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dirty="0"/>
            <a:t>Andre fritidsaktiviteter (musik, spejder m.v.)</a:t>
          </a:r>
        </a:p>
      </dsp:txBody>
      <dsp:txXfrm>
        <a:off x="4979634" y="4289047"/>
        <a:ext cx="1278508" cy="1278508"/>
      </dsp:txXfrm>
    </dsp:sp>
    <dsp:sp modelId="{BDDADA5B-5E59-4CE0-AD35-2435DD3A2256}">
      <dsp:nvSpPr>
        <dsp:cNvPr id="0" name=""/>
        <dsp:cNvSpPr/>
      </dsp:nvSpPr>
      <dsp:spPr>
        <a:xfrm rot="7560000">
          <a:off x="3563041" y="3704541"/>
          <a:ext cx="311566" cy="494892"/>
        </a:xfrm>
        <a:prstGeom prst="rightArrow">
          <a:avLst>
            <a:gd name="adj1" fmla="val 60000"/>
            <a:gd name="adj2" fmla="val 50000"/>
          </a:avLst>
        </a:prstGeom>
        <a:solidFill>
          <a:schemeClr val="accent2">
            <a:hueOff val="299412"/>
            <a:satOff val="-9517"/>
            <a:lumOff val="3882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10800000">
        <a:off x="3637246" y="3765710"/>
        <a:ext cx="218096" cy="296936"/>
      </dsp:txXfrm>
    </dsp:sp>
    <dsp:sp modelId="{2E9F0559-9EE0-4C56-BF6B-D71447938B16}">
      <dsp:nvSpPr>
        <dsp:cNvPr id="0" name=""/>
        <dsp:cNvSpPr/>
      </dsp:nvSpPr>
      <dsp:spPr>
        <a:xfrm>
          <a:off x="2105448" y="4024259"/>
          <a:ext cx="1808084" cy="1808084"/>
        </a:xfrm>
        <a:prstGeom prst="ellipse">
          <a:avLst/>
        </a:prstGeom>
        <a:solidFill>
          <a:schemeClr val="accent2">
            <a:hueOff val="299412"/>
            <a:satOff val="-9517"/>
            <a:lumOff val="38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dirty="0"/>
            <a:t>Skole (Aula, lektier, forældremøder, SSP m.v.)</a:t>
          </a:r>
        </a:p>
      </dsp:txBody>
      <dsp:txXfrm>
        <a:off x="2370236" y="4289047"/>
        <a:ext cx="1278508" cy="1278508"/>
      </dsp:txXfrm>
    </dsp:sp>
    <dsp:sp modelId="{937C2879-27B2-41FA-BBE2-48546C7E05B0}">
      <dsp:nvSpPr>
        <dsp:cNvPr id="0" name=""/>
        <dsp:cNvSpPr/>
      </dsp:nvSpPr>
      <dsp:spPr>
        <a:xfrm rot="11880000">
          <a:off x="3195086" y="2572089"/>
          <a:ext cx="311566" cy="494892"/>
        </a:xfrm>
        <a:prstGeom prst="rightArrow">
          <a:avLst>
            <a:gd name="adj1" fmla="val 60000"/>
            <a:gd name="adj2" fmla="val 50000"/>
          </a:avLst>
        </a:prstGeom>
        <a:solidFill>
          <a:schemeClr val="accent2">
            <a:hueOff val="399217"/>
            <a:satOff val="-12690"/>
            <a:lumOff val="5176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10800000">
        <a:off x="3286269" y="2685509"/>
        <a:ext cx="218096" cy="296936"/>
      </dsp:txXfrm>
    </dsp:sp>
    <dsp:sp modelId="{CA06077C-D680-4B85-A7F0-73346C3D0E72}">
      <dsp:nvSpPr>
        <dsp:cNvPr id="0" name=""/>
        <dsp:cNvSpPr/>
      </dsp:nvSpPr>
      <dsp:spPr>
        <a:xfrm>
          <a:off x="1299100" y="1542574"/>
          <a:ext cx="1808084" cy="1808084"/>
        </a:xfrm>
        <a:prstGeom prst="ellipse">
          <a:avLst/>
        </a:prstGeom>
        <a:solidFill>
          <a:schemeClr val="accent2">
            <a:hueOff val="399217"/>
            <a:satOff val="-12690"/>
            <a:lumOff val="5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dirty="0"/>
            <a:t>Fritidsinstitutioner (Aula, forældremøder m.v.)</a:t>
          </a:r>
        </a:p>
      </dsp:txBody>
      <dsp:txXfrm>
        <a:off x="1563888" y="1807362"/>
        <a:ext cx="1278508" cy="127850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3FFB1A-3D03-4CAF-BD83-94BC0DD1D1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Header Placeholder 2">
            <a:extLst>
              <a:ext uri="{FF2B5EF4-FFF2-40B4-BE49-F238E27FC236}">
                <a16:creationId xmlns:a16="http://schemas.microsoft.com/office/drawing/2014/main" id="{F78585ED-E09F-4544-9D28-61960CDC78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Date Placeholder 3">
            <a:extLst>
              <a:ext uri="{FF2B5EF4-FFF2-40B4-BE49-F238E27FC236}">
                <a16:creationId xmlns:a16="http://schemas.microsoft.com/office/drawing/2014/main" id="{3D73BD75-AA93-4F77-AAFD-71EBF7C562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89A6-933D-4608-9D44-B77F894B448C}" type="datetime1">
              <a:rPr lang="en-GB" smtClean="0"/>
              <a:t>12/10/2023</a:t>
            </a:fld>
            <a:endParaRPr lang="en-GB"/>
          </a:p>
        </p:txBody>
      </p:sp>
      <p:sp>
        <p:nvSpPr>
          <p:cNvPr id="5" name="Slide Number Placeholder 4">
            <a:extLst>
              <a:ext uri="{FF2B5EF4-FFF2-40B4-BE49-F238E27FC236}">
                <a16:creationId xmlns:a16="http://schemas.microsoft.com/office/drawing/2014/main" id="{741FA956-9989-4246-8A28-4D201CBFBA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71E504-7D2F-4226-9493-8292EE5D077C}" type="slidenum">
              <a:rPr lang="en-GB" smtClean="0"/>
              <a:t>‹nr.›</a:t>
            </a:fld>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185A3-66D2-4D10-89A9-2033FCB223F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Slide Image Placeholder 2">
            <a:extLst>
              <a:ext uri="{FF2B5EF4-FFF2-40B4-BE49-F238E27FC236}">
                <a16:creationId xmlns:a16="http://schemas.microsoft.com/office/drawing/2014/main" id="{C7B05EB1-0120-43C4-9E3F-C19C6476CD7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4" name="Header Placeholder 3">
            <a:extLst>
              <a:ext uri="{FF2B5EF4-FFF2-40B4-BE49-F238E27FC236}">
                <a16:creationId xmlns:a16="http://schemas.microsoft.com/office/drawing/2014/main" id="{45E5836E-8170-4804-9800-6AE5EBBE42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5" name="Date Placeholder 4">
            <a:extLst>
              <a:ext uri="{FF2B5EF4-FFF2-40B4-BE49-F238E27FC236}">
                <a16:creationId xmlns:a16="http://schemas.microsoft.com/office/drawing/2014/main" id="{D65AB016-25EA-425F-9A59-14BC385A1D1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A2092-4772-47A3-8F6A-7F4120FFC741}" type="datetime1">
              <a:rPr lang="en-GB" smtClean="0"/>
              <a:t>12/10/2023</a:t>
            </a:fld>
            <a:endParaRPr lang="en-GB"/>
          </a:p>
        </p:txBody>
      </p:sp>
      <p:sp>
        <p:nvSpPr>
          <p:cNvPr id="6" name="Notes Placeholder 5">
            <a:extLst>
              <a:ext uri="{FF2B5EF4-FFF2-40B4-BE49-F238E27FC236}">
                <a16:creationId xmlns:a16="http://schemas.microsoft.com/office/drawing/2014/main" id="{B41D9AB7-224F-42A1-8469-C71F2146F39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BDC28F7B-22D6-4FFA-899B-97B397D45F8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A5A2F-ECD0-4A51-A9E7-D8DA645BD5CD}" type="slidenum">
              <a:rPr lang="en-GB" smtClean="0"/>
              <a:t>‹nr.›</a:t>
            </a:fld>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12.10.2023</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0" name="Background">
            <a:extLst>
              <a:ext uri="{FF2B5EF4-FFF2-40B4-BE49-F238E27FC236}">
                <a16:creationId xmlns:a16="http://schemas.microsoft.com/office/drawing/2014/main" id="{B15CBA8E-F5DC-46F1-BEF1-3BB9B6677660}"/>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1" name="Logo">
            <a:extLst>
              <a:ext uri="{FF2B5EF4-FFF2-40B4-BE49-F238E27FC236}">
                <a16:creationId xmlns:a16="http://schemas.microsoft.com/office/drawing/2014/main" id="{E2936D86-F779-4DE2-AE46-1D2E42DD0F87}"/>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140493" y="432001"/>
            <a:ext cx="511757" cy="1275657"/>
          </a:xfrm>
          <a:prstGeom prst="rect">
            <a:avLst/>
          </a:prstGeom>
          <a:noFill/>
          <a:extLst>
            <a:ext uri="{909E8E84-426E-40DD-AFC4-6F175D3DCCD1}">
              <a14:hiddenFill xmlns:a14="http://schemas.microsoft.com/office/drawing/2010/main">
                <a:solidFill>
                  <a:srgbClr val="FFFFFF"/>
                </a:solidFill>
              </a14:hiddenFill>
            </a:ext>
          </a:extLst>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39749" y="1710000"/>
            <a:ext cx="7286400" cy="3168000"/>
          </a:xfrm>
        </p:spPr>
        <p:txBody>
          <a:bodyPr anchor="t" anchorCtr="0"/>
          <a:lstStyle>
            <a:lvl1pPr algn="l">
              <a:defRPr sz="5400"/>
            </a:lvl1pPr>
          </a:lstStyle>
          <a:p>
            <a:r>
              <a:rPr lang="da-DK" dirty="0"/>
              <a:t>Klik for at tilføje titel</a:t>
            </a:r>
          </a:p>
        </p:txBody>
      </p:sp>
      <p:sp>
        <p:nvSpPr>
          <p:cNvPr id="3" name="Subtitle 2"/>
          <p:cNvSpPr>
            <a:spLocks noGrp="1"/>
          </p:cNvSpPr>
          <p:nvPr>
            <p:ph type="subTitle" idx="1" hasCustomPrompt="1"/>
          </p:nvPr>
        </p:nvSpPr>
        <p:spPr>
          <a:xfrm>
            <a:off x="539749" y="558000"/>
            <a:ext cx="7286400" cy="320400"/>
          </a:xfrm>
        </p:spPr>
        <p:txBody>
          <a:bodyPr/>
          <a:lstStyle>
            <a:lvl1pPr marL="0" indent="0" algn="l">
              <a:spcBef>
                <a:spcPts val="0"/>
              </a:spcBef>
              <a:buFont typeface="Arial" panose="020B0604020202020204" pitchFamily="34" charset="0"/>
              <a:buChar char="​"/>
              <a:defRPr sz="1800" b="0"/>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Klik for at tilføje undertitel</a:t>
            </a:r>
          </a:p>
        </p:txBody>
      </p:sp>
      <p:sp>
        <p:nvSpPr>
          <p:cNvPr id="16" name="Text Placeholder 15">
            <a:extLst>
              <a:ext uri="{FF2B5EF4-FFF2-40B4-BE49-F238E27FC236}">
                <a16:creationId xmlns:a16="http://schemas.microsoft.com/office/drawing/2014/main" id="{F3129ADE-E028-4CBA-B672-0E4328DF689F}"/>
              </a:ext>
            </a:extLst>
          </p:cNvPr>
          <p:cNvSpPr>
            <a:spLocks noGrp="1"/>
          </p:cNvSpPr>
          <p:nvPr>
            <p:ph type="body" sz="quarter" idx="18" hasCustomPrompt="1"/>
          </p:nvPr>
        </p:nvSpPr>
        <p:spPr>
          <a:xfrm>
            <a:off x="539999" y="5957887"/>
            <a:ext cx="5733801" cy="363600"/>
          </a:xfrm>
        </p:spPr>
        <p:txBody>
          <a:bodyPr anchor="b" anchorCtr="0"/>
          <a:lstStyle>
            <a:lvl1pPr marL="0" indent="0">
              <a:lnSpc>
                <a:spcPct val="95000"/>
              </a:lnSpc>
              <a:buNone/>
              <a:defRPr sz="1400"/>
            </a:lvl1pPr>
          </a:lstStyle>
          <a:p>
            <a:pPr lvl="0"/>
            <a:r>
              <a:rPr lang="da-DK" dirty="0"/>
              <a:t>Klik for at tilføje navn</a:t>
            </a: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12.10.2023</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tilføje tekst 2</a:t>
            </a:r>
          </a:p>
        </p:txBody>
      </p:sp>
      <p:pic>
        <p:nvPicPr>
          <p:cNvPr id="11" name="Logo">
            <a:extLst>
              <a:ext uri="{FF2B5EF4-FFF2-40B4-BE49-F238E27FC236}">
                <a16:creationId xmlns:a16="http://schemas.microsoft.com/office/drawing/2014/main" id="{63858D4D-0798-40E3-B740-7946A447E54F}"/>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12.10.2023</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tilføje tekst 2</a:t>
            </a:r>
          </a:p>
        </p:txBody>
      </p:sp>
    </p:spTree>
    <p:extLst>
      <p:ext uri="{BB962C8B-B14F-4D97-AF65-F5344CB8AC3E}">
        <p14:creationId xmlns:p14="http://schemas.microsoft.com/office/powerpoint/2010/main" val="359728171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12.10.2023</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tekst 2</a:t>
            </a:r>
          </a:p>
        </p:txBody>
      </p:sp>
      <p:pic>
        <p:nvPicPr>
          <p:cNvPr id="11" name="Logo">
            <a:extLst>
              <a:ext uri="{FF2B5EF4-FFF2-40B4-BE49-F238E27FC236}">
                <a16:creationId xmlns:a16="http://schemas.microsoft.com/office/drawing/2014/main" id="{DBCAE566-0F08-4B2B-9725-F6C6F6FE13C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436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12.10.2023</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tekst 2</a:t>
            </a:r>
          </a:p>
        </p:txBody>
      </p:sp>
    </p:spTree>
    <p:extLst>
      <p:ext uri="{BB962C8B-B14F-4D97-AF65-F5344CB8AC3E}">
        <p14:creationId xmlns:p14="http://schemas.microsoft.com/office/powerpoint/2010/main" val="42834036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8" name="Logo Placeholder">
            <a:extLst>
              <a:ext uri="{FF2B5EF4-FFF2-40B4-BE49-F238E27FC236}">
                <a16:creationId xmlns:a16="http://schemas.microsoft.com/office/drawing/2014/main" id="{4826B355-F876-4A9B-8F29-0242BFF6CC5A}"/>
              </a:ext>
            </a:extLst>
          </p:cNvPr>
          <p:cNvSpPr>
            <a:spLocks noGrp="1"/>
          </p:cNvSpPr>
          <p:nvPr>
            <p:ph type="body" sz="quarter" idx="18" hasCustomPrompt="1"/>
          </p:nvPr>
        </p:nvSpPr>
        <p:spPr>
          <a:xfrm>
            <a:off x="11292250" y="432000"/>
            <a:ext cx="360000" cy="896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dirty="0"/>
              <a:t>Klik for at tilføje citat</a:t>
            </a:r>
          </a:p>
        </p:txBody>
      </p:sp>
      <p:sp>
        <p:nvSpPr>
          <p:cNvPr id="11" name="Subtitle 2">
            <a:extLst>
              <a:ext uri="{FF2B5EF4-FFF2-40B4-BE49-F238E27FC236}">
                <a16:creationId xmlns:a16="http://schemas.microsoft.com/office/drawing/2014/main" id="{AEF9DA3B-6C07-4D20-9D18-5EBAE81B36F4}"/>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Klik for at tilføje navn</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dirty="0"/>
              <a:t>Klik for at tilføje titel</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F63CCC64-236D-44E9-9CC5-6405A503F8BE}" type="datetime3">
              <a:rPr lang="da-DK" smtClean="0"/>
              <a:t>12.10.2023</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19" name="Citat tegn Placeholder">
            <a:extLst>
              <a:ext uri="{FF2B5EF4-FFF2-40B4-BE49-F238E27FC236}">
                <a16:creationId xmlns:a16="http://schemas.microsoft.com/office/drawing/2014/main" id="{E28F4FA0-FEB7-4ACF-99A5-5E88FDD6047F}"/>
              </a:ext>
            </a:extLst>
          </p:cNvPr>
          <p:cNvSpPr>
            <a:spLocks noGrp="1"/>
          </p:cNvSpPr>
          <p:nvPr>
            <p:ph type="body" sz="quarter" idx="23" hasCustomPrompt="1"/>
          </p:nvPr>
        </p:nvSpPr>
        <p:spPr>
          <a:xfrm>
            <a:off x="1031856" y="2163249"/>
            <a:ext cx="338400" cy="2772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Tree>
    <p:extLst>
      <p:ext uri="{BB962C8B-B14F-4D97-AF65-F5344CB8AC3E}">
        <p14:creationId xmlns:p14="http://schemas.microsoft.com/office/powerpoint/2010/main" val="2666282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8" name="Logo">
            <a:extLst>
              <a:ext uri="{FF2B5EF4-FFF2-40B4-BE49-F238E27FC236}">
                <a16:creationId xmlns:a16="http://schemas.microsoft.com/office/drawing/2014/main" id="{E02CBD82-F5B2-44F5-8CEA-05F97D7C9D3D}"/>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5584919-69F2-4D3A-BEC0-9871BBB22763}"/>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dirty="0"/>
              <a:t>Klik for at tilføje citat</a:t>
            </a:r>
          </a:p>
        </p:txBody>
      </p:sp>
      <p:sp>
        <p:nvSpPr>
          <p:cNvPr id="15" name="Subtitle 2">
            <a:extLst>
              <a:ext uri="{FF2B5EF4-FFF2-40B4-BE49-F238E27FC236}">
                <a16:creationId xmlns:a16="http://schemas.microsoft.com/office/drawing/2014/main" id="{156A2AD3-509C-4E2F-B00A-CC05FE439A77}"/>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Klik for at tilføje navn</a:t>
            </a:r>
          </a:p>
        </p:txBody>
      </p:sp>
      <p:sp>
        <p:nvSpPr>
          <p:cNvPr id="16" name="Text Placeholder 15">
            <a:extLst>
              <a:ext uri="{FF2B5EF4-FFF2-40B4-BE49-F238E27FC236}">
                <a16:creationId xmlns:a16="http://schemas.microsoft.com/office/drawing/2014/main" id="{FE7A052F-D16E-4FCB-92E2-CA1BC17B349C}"/>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dirty="0"/>
              <a:t>Klik for at tilføje titel</a:t>
            </a:r>
          </a:p>
        </p:txBody>
      </p:sp>
      <p:sp>
        <p:nvSpPr>
          <p:cNvPr id="19" name="Citat tegn Placeholder">
            <a:extLst>
              <a:ext uri="{FF2B5EF4-FFF2-40B4-BE49-F238E27FC236}">
                <a16:creationId xmlns:a16="http://schemas.microsoft.com/office/drawing/2014/main" id="{67487C0F-D3C4-42F6-9FE7-8061FC9E1D99}"/>
              </a:ext>
            </a:extLst>
          </p:cNvPr>
          <p:cNvSpPr>
            <a:spLocks noGrp="1"/>
          </p:cNvSpPr>
          <p:nvPr>
            <p:ph type="body" sz="quarter" idx="26" hasCustomPrompt="1"/>
          </p:nvPr>
        </p:nvSpPr>
        <p:spPr>
          <a:xfrm>
            <a:off x="1031856" y="2163249"/>
            <a:ext cx="338400" cy="277200"/>
          </a:xfrm>
          <a:blipFill>
            <a:blip r:embed="rId6">
              <a:extLst>
                <a:ext uri="{96DAC541-7B7A-43D3-8B79-37D633B846F1}">
                  <asvg:svgBlip xmlns:asvg="http://schemas.microsoft.com/office/drawing/2016/SVG/main" r:embed="rId7"/>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3" name="Date Placeholder 2">
            <a:extLst>
              <a:ext uri="{FF2B5EF4-FFF2-40B4-BE49-F238E27FC236}">
                <a16:creationId xmlns:a16="http://schemas.microsoft.com/office/drawing/2014/main" id="{87E53242-F4ED-45E0-9EC0-3A2E5C449A40}"/>
              </a:ext>
            </a:extLst>
          </p:cNvPr>
          <p:cNvSpPr>
            <a:spLocks noGrp="1"/>
          </p:cNvSpPr>
          <p:nvPr>
            <p:ph type="dt" sz="half" idx="23"/>
          </p:nvPr>
        </p:nvSpPr>
        <p:spPr/>
        <p:txBody>
          <a:bodyPr/>
          <a:lstStyle/>
          <a:p>
            <a:fld id="{3CA1D125-6E23-4B34-9917-0B2B0C1EFD24}" type="datetime3">
              <a:rPr lang="da-DK" smtClean="0"/>
              <a:t>12.10.2023</a:t>
            </a:fld>
            <a:endParaRPr lang="da-DK" dirty="0"/>
          </a:p>
        </p:txBody>
      </p:sp>
      <p:sp>
        <p:nvSpPr>
          <p:cNvPr id="4" name="Footer Placeholder 3">
            <a:extLst>
              <a:ext uri="{FF2B5EF4-FFF2-40B4-BE49-F238E27FC236}">
                <a16:creationId xmlns:a16="http://schemas.microsoft.com/office/drawing/2014/main" id="{CB97B712-8357-4815-AE44-84756A59BB80}"/>
              </a:ext>
            </a:extLst>
          </p:cNvPr>
          <p:cNvSpPr>
            <a:spLocks noGrp="1"/>
          </p:cNvSpPr>
          <p:nvPr>
            <p:ph type="ftr" sz="quarter" idx="24"/>
          </p:nvPr>
        </p:nvSpPr>
        <p:spPr/>
        <p:txBody>
          <a:bodyPr/>
          <a:lstStyle/>
          <a:p>
            <a:endParaRPr lang="da-DK" dirty="0"/>
          </a:p>
        </p:txBody>
      </p:sp>
      <p:sp>
        <p:nvSpPr>
          <p:cNvPr id="5" name="Slide Number Placeholder 4">
            <a:extLst>
              <a:ext uri="{FF2B5EF4-FFF2-40B4-BE49-F238E27FC236}">
                <a16:creationId xmlns:a16="http://schemas.microsoft.com/office/drawing/2014/main" id="{59E56511-E133-4A9F-8E3B-F4AF91E60734}"/>
              </a:ext>
            </a:extLst>
          </p:cNvPr>
          <p:cNvSpPr>
            <a:spLocks noGrp="1"/>
          </p:cNvSpPr>
          <p:nvPr>
            <p:ph type="sldNum" sz="quarter" idx="25"/>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7777130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t billede A">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503200" y="540000"/>
            <a:ext cx="3150000" cy="3780000"/>
          </a:xfrm>
          <a:solidFill>
            <a:schemeClr val="bg1">
              <a:alpha val="90000"/>
            </a:schemeClr>
          </a:solidFill>
          <a:effectLst>
            <a:outerShdw blurRad="317500" sx="107000" sy="107000" algn="ctr" rotWithShape="0">
              <a:schemeClr val="tx1">
                <a:alpha val="25000"/>
              </a:schemeClr>
            </a:outerShdw>
          </a:effectLst>
        </p:spPr>
        <p:txBody>
          <a:bodyPr lIns="432000" tIns="432000" rIns="432000" bIns="432000" anchor="t" anchorCtr="0"/>
          <a:lstStyle>
            <a:lvl1pPr algn="l">
              <a:lnSpc>
                <a:spcPct val="95000"/>
              </a:lnSpc>
              <a:defRPr sz="2800" cap="none" spc="0" baseline="0"/>
            </a:lvl1pPr>
          </a:lstStyle>
          <a:p>
            <a:r>
              <a:rPr lang="da-DK" dirty="0"/>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40000"/>
            <a:ext cx="1551600" cy="5418000"/>
          </a:xfrm>
        </p:spPr>
        <p:txBody>
          <a:bodyPr lIns="0" rIns="0" anchor="b" anchorCtr="0"/>
          <a:lstStyle>
            <a:lvl1pPr marL="0" indent="0">
              <a:buNone/>
              <a:defRPr lang="en-US" sz="1200" b="0" kern="1200" cap="none" baseline="0" dirty="0" smtClean="0">
                <a:solidFill>
                  <a:schemeClr val="bg1"/>
                </a:solidFill>
                <a:latin typeface="+mn-lt"/>
                <a:ea typeface="+mn-ea"/>
                <a:cs typeface="+mn-cs"/>
              </a:defRPr>
            </a:lvl1pPr>
          </a:lstStyle>
          <a:p>
            <a:r>
              <a:rPr lang="da-DK" dirty="0"/>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4C8178ED-A96B-470C-8817-85C679D4DF0F}" type="datetime3">
              <a:rPr lang="da-DK" smtClean="0"/>
              <a:t>12.10.2023</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718189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t billede B">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710000"/>
            <a:ext cx="4417200" cy="4251600"/>
          </a:xfrm>
          <a:noFill/>
          <a:effectLst/>
        </p:spPr>
        <p:txBody>
          <a:bodyPr lIns="0" tIns="0" rIns="0" bIns="0" anchor="b" anchorCtr="0"/>
          <a:lstStyle>
            <a:lvl1pPr algn="l">
              <a:lnSpc>
                <a:spcPct val="90000"/>
              </a:lnSpc>
              <a:defRPr sz="5400" cap="all" spc="50" baseline="0">
                <a:solidFill>
                  <a:schemeClr val="bg1"/>
                </a:solidFill>
              </a:defRPr>
            </a:lvl1pPr>
          </a:lstStyle>
          <a:p>
            <a:r>
              <a:rPr lang="da-DK" dirty="0"/>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10098000" y="540000"/>
            <a:ext cx="1551600" cy="5421600"/>
          </a:xfrm>
        </p:spPr>
        <p:txBody>
          <a:bodyPr lIns="0" rIns="0" anchor="t" anchorCtr="0"/>
          <a:lstStyle>
            <a:lvl1pPr marL="0" indent="0">
              <a:buNone/>
              <a:defRPr lang="en-US" sz="1000" b="0" kern="1200" cap="none" baseline="0" dirty="0" smtClean="0">
                <a:solidFill>
                  <a:schemeClr val="bg1"/>
                </a:solidFill>
                <a:latin typeface="+mn-lt"/>
                <a:ea typeface="+mn-ea"/>
                <a:cs typeface="+mn-cs"/>
              </a:defRPr>
            </a:lvl1pPr>
          </a:lstStyle>
          <a:p>
            <a:r>
              <a:rPr lang="da-DK" dirty="0"/>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3FD7250F-638C-4DCF-BA14-83F18C989770}" type="datetime3">
              <a:rPr lang="da-DK" smtClean="0"/>
              <a:t>12.10.2023</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993542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og titel">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12.10.2023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75600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186400" y="540000"/>
            <a:ext cx="3466800" cy="5418000"/>
          </a:xfrm>
          <a:noFill/>
          <a:effectLst/>
        </p:spPr>
        <p:txBody>
          <a:bodyPr lIns="0" tIns="0" rIns="0" bIns="0" anchor="b" anchorCtr="0"/>
          <a:lstStyle>
            <a:lvl1pPr algn="r">
              <a:lnSpc>
                <a:spcPct val="90000"/>
              </a:lnSpc>
              <a:defRPr sz="4000" cap="all" spc="50" baseline="0">
                <a:solidFill>
                  <a:schemeClr val="accent2"/>
                </a:solidFill>
              </a:defRPr>
            </a:lvl1pPr>
          </a:lstStyle>
          <a:p>
            <a:r>
              <a:rPr lang="da-DK" dirty="0"/>
              <a:t>Klik for at tilføje titel</a:t>
            </a:r>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13" name="Logo">
            <a:extLst>
              <a:ext uri="{FF2B5EF4-FFF2-40B4-BE49-F238E27FC236}">
                <a16:creationId xmlns:a16="http://schemas.microsoft.com/office/drawing/2014/main" id="{95CE6BB4-2E1D-498B-A05A-85354228EE87}"/>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13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12.10.2023</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9" name="Logo">
            <a:extLst>
              <a:ext uri="{FF2B5EF4-FFF2-40B4-BE49-F238E27FC236}">
                <a16:creationId xmlns:a16="http://schemas.microsoft.com/office/drawing/2014/main" id="{7C237A0C-563A-4C0C-B830-01B80EAD49EE}"/>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1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dirty="0"/>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52602D33-6656-448F-A4E7-3343BAA6B796}" type="datetime3">
              <a:rPr lang="da-DK" smtClean="0"/>
              <a:t>12.10.2023</a:t>
            </a:fld>
            <a:endParaRPr lang="da-DK" dirty="0"/>
          </a:p>
        </p:txBody>
      </p:sp>
    </p:spTree>
    <p:extLst>
      <p:ext uri="{BB962C8B-B14F-4D97-AF65-F5344CB8AC3E}">
        <p14:creationId xmlns:p14="http://schemas.microsoft.com/office/powerpoint/2010/main" val="14857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 baggrund">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8E5E01-C4A6-4E0B-AF35-C26D4D9FB60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77C4C533-0097-4007-B940-DD9B1C06F5D9}"/>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4D0569A3-4D11-492F-9520-8D3AF2493DCA}" type="datetime3">
              <a:rPr lang="da-DK" smtClean="0"/>
              <a:t>12.10.2023</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77657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5AF0F4A4-CD60-43EC-B794-7148E1C57DFC}" type="datetime3">
              <a:rPr lang="da-DK" smtClean="0"/>
              <a:t>12.10.2023</a:t>
            </a:fld>
            <a:endParaRPr lang="da-DK" dirty="0"/>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13" name="Logo">
            <a:extLst>
              <a:ext uri="{FF2B5EF4-FFF2-40B4-BE49-F238E27FC236}">
                <a16:creationId xmlns:a16="http://schemas.microsoft.com/office/drawing/2014/main" id="{435BDEA0-74C4-4049-A441-380AD1EFBE8D}"/>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2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dhold  baggrund">
    <p:bg>
      <p:bgRef idx="1001">
        <a:schemeClr val="bg2"/>
      </p:bgRef>
    </p:bg>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67AFCAE1-764D-4D80-82F4-A8AAE4BBC92D}"/>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3" name="Logo">
            <a:extLst>
              <a:ext uri="{FF2B5EF4-FFF2-40B4-BE49-F238E27FC236}">
                <a16:creationId xmlns:a16="http://schemas.microsoft.com/office/drawing/2014/main" id="{FDFD7416-9F8F-4B10-A0E2-2E97CDA59899}"/>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D5EDFC37-9687-40EA-BE66-64CD8C55301B}" type="datetime3">
              <a:rPr lang="da-DK" smtClean="0"/>
              <a:t>12.10.2023</a:t>
            </a:fld>
            <a:endParaRPr lang="da-DK" dirty="0"/>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051411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dirty="0"/>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1"/>
            <a:endParaRPr lang="da-DK"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12.10.2023</a:t>
            </a:fld>
            <a:endParaRPr lang="da-DK" dirty="0"/>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dirty="0"/>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dirty="0"/>
          </a:p>
        </p:txBody>
      </p:sp>
      <p:pic>
        <p:nvPicPr>
          <p:cNvPr id="18" name="Logo">
            <a:extLst>
              <a:ext uri="{FF2B5EF4-FFF2-40B4-BE49-F238E27FC236}">
                <a16:creationId xmlns:a16="http://schemas.microsoft.com/office/drawing/2014/main" id="{08EFBEE1-E4DB-43F8-9C77-5FA958C4832C}"/>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06415"/>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APPORT: Seks indhold">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dirty="0"/>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1"/>
            <a:endParaRPr lang="da-DK"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12.10.2023</a:t>
            </a:fld>
            <a:endParaRPr lang="da-DK" dirty="0"/>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dirty="0"/>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dirty="0"/>
          </a:p>
        </p:txBody>
      </p:sp>
      <p:pic>
        <p:nvPicPr>
          <p:cNvPr id="17" name="Logo">
            <a:extLst>
              <a:ext uri="{FF2B5EF4-FFF2-40B4-BE49-F238E27FC236}">
                <a16:creationId xmlns:a16="http://schemas.microsoft.com/office/drawing/2014/main" id="{50A02D92-2DBE-4279-93BE-C4D6E1A3EA65}"/>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339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ds- og preceslinjer">
    <p:spTree>
      <p:nvGrpSpPr>
        <p:cNvPr id="1" name=""/>
        <p:cNvGrpSpPr/>
        <p:nvPr/>
      </p:nvGrpSpPr>
      <p:grpSpPr>
        <a:xfrm>
          <a:off x="0" y="0"/>
          <a:ext cx="0" cy="0"/>
          <a:chOff x="0" y="0"/>
          <a:chExt cx="0" cy="0"/>
        </a:xfrm>
      </p:grpSpPr>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12.10.2023</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975276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2"/>
      </p:bgRef>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F79D621-7781-41E8-A52D-F1D63E142718}"/>
              </a:ext>
            </a:extLst>
          </p:cNvPr>
          <p:cNvSpPr>
            <a:spLocks noGrp="1"/>
          </p:cNvSpPr>
          <p:nvPr>
            <p:ph type="sldNum" sz="quarter" idx="10"/>
          </p:nvPr>
        </p:nvSpPr>
        <p:spPr/>
        <p:txBody>
          <a:bodyPr/>
          <a:lstStyle/>
          <a:p>
            <a:fld id="{24C8C45C-947F-4981-8B3F-4F32E973C901}" type="slidenum">
              <a:rPr lang="da-DK" smtClean="0"/>
              <a:pPr/>
              <a:t>‹nr.›</a:t>
            </a:fld>
            <a:endParaRPr lang="da-DK" dirty="0"/>
          </a:p>
        </p:txBody>
      </p:sp>
      <p:sp>
        <p:nvSpPr>
          <p:cNvPr id="4" name="Pladsholder til dato 3">
            <a:extLst>
              <a:ext uri="{FF2B5EF4-FFF2-40B4-BE49-F238E27FC236}">
                <a16:creationId xmlns:a16="http://schemas.microsoft.com/office/drawing/2014/main" id="{861631F8-2A83-495E-AF9D-C14DE253F264}"/>
              </a:ext>
            </a:extLst>
          </p:cNvPr>
          <p:cNvSpPr>
            <a:spLocks noGrp="1"/>
          </p:cNvSpPr>
          <p:nvPr>
            <p:ph type="dt" sz="half" idx="11"/>
          </p:nvPr>
        </p:nvSpPr>
        <p:spPr/>
        <p:txBody>
          <a:bodyPr/>
          <a:lstStyle/>
          <a:p>
            <a:fld id="{86F58875-A4D5-4A0A-BF68-0651AAA635C5}" type="datetime3">
              <a:rPr lang="da-DK" smtClean="0"/>
              <a:t>12.10.2023</a:t>
            </a:fld>
            <a:endParaRPr lang="da-DK" dirty="0"/>
          </a:p>
        </p:txBody>
      </p:sp>
      <p:sp>
        <p:nvSpPr>
          <p:cNvPr id="5" name="Pladsholder til sidefod 4">
            <a:extLst>
              <a:ext uri="{FF2B5EF4-FFF2-40B4-BE49-F238E27FC236}">
                <a16:creationId xmlns:a16="http://schemas.microsoft.com/office/drawing/2014/main" id="{B8077DD3-0CBA-4774-B82A-A3CDE0B810B8}"/>
              </a:ext>
            </a:extLst>
          </p:cNvPr>
          <p:cNvSpPr>
            <a:spLocks noGrp="1"/>
          </p:cNvSpPr>
          <p:nvPr>
            <p:ph type="ftr" sz="quarter" idx="12"/>
          </p:nvPr>
        </p:nvSpPr>
        <p:spPr/>
        <p:txBody>
          <a:bodyPr/>
          <a:lstStyle/>
          <a:p>
            <a:endParaRPr lang="da-DK" dirty="0"/>
          </a:p>
        </p:txBody>
      </p:sp>
      <p:sp>
        <p:nvSpPr>
          <p:cNvPr id="6" name="Text Placeholder note">
            <a:extLst>
              <a:ext uri="{FF2B5EF4-FFF2-40B4-BE49-F238E27FC236}">
                <a16:creationId xmlns:a16="http://schemas.microsoft.com/office/drawing/2014/main" id="{222F8312-25FE-4279-9C8C-E3E55CADAEA9}"/>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15727106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12.10.2023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7" name="Logo">
            <a:extLst>
              <a:ext uri="{FF2B5EF4-FFF2-40B4-BE49-F238E27FC236}">
                <a16:creationId xmlns:a16="http://schemas.microsoft.com/office/drawing/2014/main" id="{B13BD8EC-6B0C-4A6E-B1D2-CB0F6FDCB316}"/>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AFCB1327-1C6A-4AF1-82EB-021F7F6EE0E2}"/>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12.10.2023</a:t>
            </a:fld>
            <a:endParaRPr lang="da-DK" dirty="0"/>
          </a:p>
        </p:txBody>
      </p:sp>
      <p:sp>
        <p:nvSpPr>
          <p:cNvPr id="10" name="Text Placeholder note">
            <a:extLst>
              <a:ext uri="{FF2B5EF4-FFF2-40B4-BE49-F238E27FC236}">
                <a16:creationId xmlns:a16="http://schemas.microsoft.com/office/drawing/2014/main" id="{BE2B5C01-BA20-4AF3-8E9D-92EC9B6AB3C8}"/>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121161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12.10.2023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8" name="Graphic 28">
            <a:extLst>
              <a:ext uri="{FF2B5EF4-FFF2-40B4-BE49-F238E27FC236}">
                <a16:creationId xmlns:a16="http://schemas.microsoft.com/office/drawing/2014/main" id="{DF97BB32-9BC4-4049-93D5-CB64989FC7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8801"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6DA9153A-E90E-4583-A798-A85EEC3736E8}"/>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dato 3">
            <a:extLst>
              <a:ext uri="{FF2B5EF4-FFF2-40B4-BE49-F238E27FC236}">
                <a16:creationId xmlns:a16="http://schemas.microsoft.com/office/drawing/2014/main" id="{B539EAFC-6BEA-40C8-8B0C-1CB36A7F3667}"/>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12.10.2023</a:t>
            </a:fld>
            <a:endParaRPr lang="da-DK" dirty="0"/>
          </a:p>
        </p:txBody>
      </p:sp>
      <p:sp>
        <p:nvSpPr>
          <p:cNvPr id="15" name="Text Placeholder note">
            <a:extLst>
              <a:ext uri="{FF2B5EF4-FFF2-40B4-BE49-F238E27FC236}">
                <a16:creationId xmlns:a16="http://schemas.microsoft.com/office/drawing/2014/main" id="{55411CF1-A9BD-4996-A716-FB8EE578701F}"/>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202923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12.10.2023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7" name="Logo">
            <a:extLst>
              <a:ext uri="{FF2B5EF4-FFF2-40B4-BE49-F238E27FC236}">
                <a16:creationId xmlns:a16="http://schemas.microsoft.com/office/drawing/2014/main" id="{553FA9E3-CDC5-4738-B57E-C2CF57009882}"/>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B5EBCFFB-DA3C-4403-8407-B2CC7FD5B11F}"/>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12.10.2023</a:t>
            </a:fld>
            <a:endParaRPr lang="da-DK" dirty="0"/>
          </a:p>
        </p:txBody>
      </p:sp>
      <p:sp>
        <p:nvSpPr>
          <p:cNvPr id="10" name="Text Placeholder note">
            <a:extLst>
              <a:ext uri="{FF2B5EF4-FFF2-40B4-BE49-F238E27FC236}">
                <a16:creationId xmlns:a16="http://schemas.microsoft.com/office/drawing/2014/main" id="{B94AFA8F-D7C3-4B26-A335-FFF7CB275781}"/>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15725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mørkt bille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6B698E15-2048-4B6C-9E0F-12268B58332A}" type="datetime3">
              <a:rPr lang="da-DK" smtClean="0"/>
              <a:t>12.10.2023</a:t>
            </a:fld>
            <a:endParaRPr lang="da-DK" dirty="0"/>
          </a:p>
        </p:txBody>
      </p:sp>
    </p:spTree>
    <p:extLst>
      <p:ext uri="{BB962C8B-B14F-4D97-AF65-F5344CB8AC3E}">
        <p14:creationId xmlns:p14="http://schemas.microsoft.com/office/powerpoint/2010/main" val="1718051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12.10.2023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8" name="Graphic 28">
            <a:extLst>
              <a:ext uri="{FF2B5EF4-FFF2-40B4-BE49-F238E27FC236}">
                <a16:creationId xmlns:a16="http://schemas.microsoft.com/office/drawing/2014/main" id="{E607A8BC-D9BA-4EED-BA70-5E383DC0D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35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12.10.2023</a:t>
            </a:fld>
            <a:endParaRPr lang="da-DK" dirty="0"/>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992856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Femte element hvid">
    <p:bg>
      <p:bgPr>
        <a:solidFill>
          <a:schemeClr val="accent2"/>
        </a:solidFill>
        <a:effectLst/>
      </p:bgPr>
    </p:bg>
    <p:spTree>
      <p:nvGrpSpPr>
        <p:cNvPr id="1" name=""/>
        <p:cNvGrpSpPr/>
        <p:nvPr/>
      </p:nvGrpSpPr>
      <p:grpSpPr>
        <a:xfrm>
          <a:off x="0" y="0"/>
          <a:ext cx="0" cy="0"/>
          <a:chOff x="0" y="0"/>
          <a:chExt cx="0" cy="0"/>
        </a:xfrm>
      </p:grpSpPr>
      <p:pic>
        <p:nvPicPr>
          <p:cNvPr id="13" name="Graphic 31">
            <a:extLst>
              <a:ext uri="{FF2B5EF4-FFF2-40B4-BE49-F238E27FC236}">
                <a16:creationId xmlns:a16="http://schemas.microsoft.com/office/drawing/2014/main" id="{D88A2F99-BB4E-438D-9C36-7B643467C3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136" t="36359"/>
          <a:stretch/>
        </p:blipFill>
        <p:spPr>
          <a:xfrm flipV="1">
            <a:off x="0" y="45384"/>
            <a:ext cx="10193471" cy="6767231"/>
          </a:xfrm>
          <a:custGeom>
            <a:avLst/>
            <a:gdLst>
              <a:gd name="connsiteX0" fmla="*/ 0 w 10193471"/>
              <a:gd name="connsiteY0" fmla="*/ 6767231 h 6767231"/>
              <a:gd name="connsiteX1" fmla="*/ 10193471 w 10193471"/>
              <a:gd name="connsiteY1" fmla="*/ 6767231 h 6767231"/>
              <a:gd name="connsiteX2" fmla="*/ 10193471 w 10193471"/>
              <a:gd name="connsiteY2" fmla="*/ 0 h 6767231"/>
              <a:gd name="connsiteX3" fmla="*/ 0 w 10193471"/>
              <a:gd name="connsiteY3" fmla="*/ 0 h 6767231"/>
            </a:gdLst>
            <a:ahLst/>
            <a:cxnLst>
              <a:cxn ang="0">
                <a:pos x="connsiteX0" y="connsiteY0"/>
              </a:cxn>
              <a:cxn ang="0">
                <a:pos x="connsiteX1" y="connsiteY1"/>
              </a:cxn>
              <a:cxn ang="0">
                <a:pos x="connsiteX2" y="connsiteY2"/>
              </a:cxn>
              <a:cxn ang="0">
                <a:pos x="connsiteX3" y="connsiteY3"/>
              </a:cxn>
            </a:cxnLst>
            <a:rect l="l" t="t" r="r" b="b"/>
            <a:pathLst>
              <a:path w="10193471" h="6767231">
                <a:moveTo>
                  <a:pt x="0" y="6767231"/>
                </a:moveTo>
                <a:lnTo>
                  <a:pt x="10193471" y="6767231"/>
                </a:lnTo>
                <a:lnTo>
                  <a:pt x="10193471" y="0"/>
                </a:lnTo>
                <a:lnTo>
                  <a:pt x="0" y="0"/>
                </a:lnTo>
                <a:close/>
              </a:path>
            </a:pathLst>
          </a:custGeom>
        </p:spPr>
      </p:pic>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12.10.2023</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12.10.2023</a:t>
            </a:fld>
            <a:endParaRPr lang="da-DK" dirty="0"/>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163524169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2" name="Text Box 3">
            <a:extLst>
              <a:ext uri="{FF2B5EF4-FFF2-40B4-BE49-F238E27FC236}">
                <a16:creationId xmlns:a16="http://schemas.microsoft.com/office/drawing/2014/main" id="{86940190-31B3-4285-B172-A74BDBF7AF53}"/>
              </a:ext>
            </a:extLst>
          </p:cNvPr>
          <p:cNvSpPr txBox="1">
            <a:spLocks noChangeArrowheads="1"/>
          </p:cNvSpPr>
          <p:nvPr userDrawn="1"/>
        </p:nvSpPr>
        <p:spPr bwMode="auto">
          <a:xfrm>
            <a:off x="4383127" y="1484283"/>
            <a:ext cx="2846348"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da-DK" sz="1600" dirty="0">
                <a:latin typeface="+mn-lt"/>
                <a:cs typeface="Arial" panose="020B0604020202020204" pitchFamily="34" charset="0"/>
              </a:rPr>
              <a:t>BILLEDER</a:t>
            </a:r>
            <a:br>
              <a:rPr lang="da-DK" sz="1600" dirty="0">
                <a:latin typeface="+mn-lt"/>
                <a:cs typeface="Arial" panose="020B0604020202020204" pitchFamily="34" charset="0"/>
              </a:rPr>
            </a:br>
            <a:r>
              <a:rPr lang="da-DK" sz="900" b="1" noProof="1">
                <a:solidFill>
                  <a:schemeClr val="tx1"/>
                </a:solidFill>
                <a:latin typeface="+mn-lt"/>
                <a:cs typeface="Arial" panose="020B0604020202020204" pitchFamily="34" charset="0"/>
              </a:rPr>
              <a:t>Indsæt fra Templafy</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den blå </a:t>
            </a:r>
            <a:r>
              <a:rPr lang="da-DK" altLang="da-DK" sz="900" b="1" baseline="0" noProof="1">
                <a:solidFill>
                  <a:schemeClr val="tx1"/>
                </a:solidFill>
                <a:latin typeface="+mn-lt"/>
                <a:cs typeface="Arial" panose="020B0604020202020204" pitchFamily="34" charset="0"/>
              </a:rPr>
              <a:t>Templafy </a:t>
            </a:r>
            <a:r>
              <a:rPr lang="da-DK" altLang="da-DK" sz="900" b="0" baseline="0" noProof="1">
                <a:solidFill>
                  <a:schemeClr val="tx1"/>
                </a:solidFill>
                <a:latin typeface="+mn-lt"/>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2. </a:t>
            </a:r>
            <a:r>
              <a:rPr lang="da-DK" altLang="da-DK" sz="900" b="0" baseline="0" noProof="1">
                <a:solidFill>
                  <a:schemeClr val="tx1"/>
                </a:solidFill>
                <a:latin typeface="+mn-lt"/>
                <a:cs typeface="Arial" panose="020B0604020202020204" pitchFamily="34" charset="0"/>
              </a:rPr>
              <a:t>I dropdown menuen, vælg </a:t>
            </a:r>
            <a:r>
              <a:rPr lang="da-DK" altLang="da-DK" sz="900" b="1" baseline="0" noProof="1">
                <a:solidFill>
                  <a:schemeClr val="tx1"/>
                </a:solidFill>
                <a:latin typeface="+mn-lt"/>
                <a:cs typeface="Arial" panose="020B0604020202020204" pitchFamily="34" charset="0"/>
              </a:rPr>
              <a:t>Images</a:t>
            </a:r>
            <a:r>
              <a:rPr lang="da-DK" altLang="da-DK" sz="900" b="0" baseline="0" noProof="1">
                <a:solidFill>
                  <a:schemeClr val="tx1"/>
                </a:solidFill>
                <a:latin typeface="+mn-lt"/>
                <a:cs typeface="Arial" panose="020B0604020202020204" pitchFamily="34" charset="0"/>
              </a:rPr>
              <a:t> eller klik på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eller</a:t>
            </a:r>
            <a:r>
              <a:rPr lang="da-DK" altLang="da-DK" sz="900" b="1" noProof="1">
                <a:solidFill>
                  <a:schemeClr val="tx1"/>
                </a:solidFill>
                <a:latin typeface="+mn-lt"/>
                <a:cs typeface="Arial" panose="020B0604020202020204" pitchFamily="34" charset="0"/>
              </a:rPr>
              <a:t> Skyfish</a:t>
            </a:r>
            <a:r>
              <a:rPr lang="da-DK" altLang="da-DK" sz="900" b="0" i="0" baseline="0" noProof="1">
                <a:solidFill>
                  <a:schemeClr val="tx1"/>
                </a:solidFill>
                <a:latin typeface="+mn-lt"/>
                <a:cs typeface="Arial" panose="020B0604020202020204" pitchFamily="34" charset="0"/>
              </a:rPr>
              <a:t> knappen</a:t>
            </a:r>
            <a:r>
              <a:rPr lang="da-DK" altLang="da-DK" sz="900" b="0" baseline="0" noProof="1">
                <a:solidFill>
                  <a:schemeClr val="tx1"/>
                </a:solidFill>
                <a:latin typeface="+mn-lt"/>
                <a:cs typeface="Arial" panose="020B0604020202020204" pitchFamily="34" charset="0"/>
              </a:rPr>
              <a:t> i Templafy vinduet i højre side af skærmen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Indsæt billede fra andre steder</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endParaRPr lang="da-DK" altLang="da-DK" sz="900" b="1" noProof="1">
              <a:solidFill>
                <a:schemeClr val="tx1"/>
              </a:solidFill>
              <a:latin typeface="+mn-lt"/>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indsætter et nyt, kan billedet lægge 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HJÆLPELINJER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endParaRPr lang="da-DK" altLang="da-DK" sz="900" b="1" noProof="1">
              <a:solidFill>
                <a:schemeClr val="tx1"/>
              </a:solidFill>
              <a:latin typeface="+mn-lt"/>
              <a:cs typeface="Arial" panose="020B0604020202020204" pitchFamily="34" charset="0"/>
            </a:endParaRPr>
          </a:p>
        </p:txBody>
      </p:sp>
      <p:grpSp>
        <p:nvGrpSpPr>
          <p:cNvPr id="19" name="Gruppe 18">
            <a:extLst>
              <a:ext uri="{FF2B5EF4-FFF2-40B4-BE49-F238E27FC236}">
                <a16:creationId xmlns:a16="http://schemas.microsoft.com/office/drawing/2014/main" id="{EB0E7C24-B1F4-440B-ABFD-7BE7799C986C}"/>
              </a:ext>
            </a:extLst>
          </p:cNvPr>
          <p:cNvGrpSpPr/>
          <p:nvPr userDrawn="1"/>
        </p:nvGrpSpPr>
        <p:grpSpPr>
          <a:xfrm>
            <a:off x="7131861" y="1744119"/>
            <a:ext cx="676669" cy="997704"/>
            <a:chOff x="6442771" y="2574072"/>
            <a:chExt cx="676669" cy="997704"/>
          </a:xfrm>
        </p:grpSpPr>
        <p:pic>
          <p:nvPicPr>
            <p:cNvPr id="20" name="Billede 19">
              <a:extLst>
                <a:ext uri="{FF2B5EF4-FFF2-40B4-BE49-F238E27FC236}">
                  <a16:creationId xmlns:a16="http://schemas.microsoft.com/office/drawing/2014/main" id="{97D49D67-0656-4D65-BDC8-19DC3FA200EB}"/>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21" name="Billede 20">
              <a:extLst>
                <a:ext uri="{FF2B5EF4-FFF2-40B4-BE49-F238E27FC236}">
                  <a16:creationId xmlns:a16="http://schemas.microsoft.com/office/drawing/2014/main" id="{0BC3FA04-2488-4F3A-A6FA-54AB316150D1}"/>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23" name="Text Box 3">
            <a:extLst>
              <a:ext uri="{FF2B5EF4-FFF2-40B4-BE49-F238E27FC236}">
                <a16:creationId xmlns:a16="http://schemas.microsoft.com/office/drawing/2014/main" id="{16A5B6A0-03E8-41F0-86AC-378C5C3FB6BB}"/>
              </a:ext>
            </a:extLst>
          </p:cNvPr>
          <p:cNvSpPr txBox="1">
            <a:spLocks noChangeArrowheads="1"/>
          </p:cNvSpPr>
          <p:nvPr userDrawn="1"/>
        </p:nvSpPr>
        <p:spPr bwMode="auto">
          <a:xfrm>
            <a:off x="8189935" y="1495485"/>
            <a:ext cx="2863828"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SLIDES, BILLEDER OG IKONER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Indsæt prædefineret slides og elementer fra </a:t>
            </a:r>
            <a:r>
              <a:rPr lang="da-DK" altLang="da-DK" sz="900" b="1" noProof="1">
                <a:solidFill>
                  <a:schemeClr val="tx1"/>
                </a:solidFill>
                <a:latin typeface="+mn-lt"/>
                <a:cs typeface="Arial" panose="020B0604020202020204" pitchFamily="34" charset="0"/>
              </a:rPr>
              <a:t>Templafy</a:t>
            </a:r>
            <a:r>
              <a:rPr lang="da-DK" altLang="da-DK" sz="900" b="0" noProof="1">
                <a:solidFill>
                  <a:schemeClr val="tx1"/>
                </a:solidFill>
                <a:latin typeface="+mn-lt"/>
                <a:cs typeface="Arial" panose="020B0604020202020204" pitchFamily="34" charset="0"/>
              </a:rPr>
              <a:t> knappen. Vælg </a:t>
            </a:r>
            <a:r>
              <a:rPr lang="da-DK" altLang="da-DK" sz="900" b="1" noProof="1">
                <a:solidFill>
                  <a:schemeClr val="tx1"/>
                </a:solidFill>
                <a:latin typeface="+mn-lt"/>
                <a:cs typeface="Arial" panose="020B0604020202020204" pitchFamily="34" charset="0"/>
              </a:rPr>
              <a:t>Slides</a:t>
            </a:r>
            <a:r>
              <a:rPr lang="da-DK" altLang="da-DK" sz="900" b="0" noProof="1">
                <a:solidFill>
                  <a:schemeClr val="tx1"/>
                </a:solidFill>
                <a:latin typeface="+mn-lt"/>
                <a:cs typeface="Arial" panose="020B0604020202020204" pitchFamily="34" charset="0"/>
              </a:rPr>
              <a:t>,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fra dropdown menuen eller knapperne i Templafy vinduet i højre side af skærmen</a:t>
            </a: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sp>
        <p:nvSpPr>
          <p:cNvPr id="28" name="Text Box 2">
            <a:extLst>
              <a:ext uri="{FF2B5EF4-FFF2-40B4-BE49-F238E27FC236}">
                <a16:creationId xmlns:a16="http://schemas.microsoft.com/office/drawing/2014/main" id="{51D73D8C-1A2D-434D-8578-06D3B043BE46}"/>
              </a:ext>
            </a:extLst>
          </p:cNvPr>
          <p:cNvSpPr txBox="1">
            <a:spLocks noChangeArrowheads="1"/>
          </p:cNvSpPr>
          <p:nvPr userDrawn="1"/>
        </p:nvSpPr>
        <p:spPr bwMode="auto">
          <a:xfrm>
            <a:off x="539752" y="1484283"/>
            <a:ext cx="2772000" cy="46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br>
              <a:rPr lang="da-DK" altLang="da-DK" sz="900" b="0"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sz="1600" dirty="0">
                <a:latin typeface="+mn-lt"/>
                <a:cs typeface="Arial" panose="020B0604020202020204" pitchFamily="34" charset="0"/>
              </a:rPr>
              <a:t>SLIDES &amp; LAYOUTS</a:t>
            </a:r>
            <a:br>
              <a:rPr lang="da-DK" altLang="da-DK" sz="9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 </a:t>
            </a:r>
            <a:r>
              <a:rPr lang="da-DK" altLang="da-DK" sz="900" b="0" baseline="0" noProof="1">
                <a:solidFill>
                  <a:schemeClr val="tx1"/>
                </a:solidFill>
                <a:latin typeface="+mn-lt"/>
                <a:cs typeface="Arial" panose="020B0604020202020204" pitchFamily="34" charset="0"/>
              </a:rPr>
              <a:t>for at få vist en dropdown menu af mulige slides layout</a:t>
            </a:r>
            <a:br>
              <a:rPr lang="da-DK" altLang="da-DK" sz="900" b="0" baseline="0" noProof="1">
                <a:solidFill>
                  <a:schemeClr val="tx1"/>
                </a:solidFill>
                <a:latin typeface="+mn-lt"/>
                <a:cs typeface="Arial" panose="020B0604020202020204" pitchFamily="34" charset="0"/>
              </a:rPr>
            </a:br>
            <a:br>
              <a:rPr lang="da-DK" altLang="da-DK" sz="900" b="0" baseline="0" noProof="1">
                <a:solidFill>
                  <a:schemeClr val="tx1"/>
                </a:solidFill>
                <a:latin typeface="+mn-lt"/>
                <a:cs typeface="Arial" panose="020B0604020202020204" pitchFamily="34" charset="0"/>
              </a:rPr>
            </a:b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pic>
        <p:nvPicPr>
          <p:cNvPr id="29" name="Picture 2">
            <a:extLst>
              <a:ext uri="{FF2B5EF4-FFF2-40B4-BE49-F238E27FC236}">
                <a16:creationId xmlns:a16="http://schemas.microsoft.com/office/drawing/2014/main" id="{67CFEA91-5609-48D9-BC31-25A4F2502298}"/>
              </a:ext>
            </a:extLst>
          </p:cNvPr>
          <p:cNvPicPr>
            <a:picLocks noChangeAspect="1"/>
          </p:cNvPicPr>
          <p:nvPr userDrawn="1"/>
        </p:nvPicPr>
        <p:blipFill>
          <a:blip r:embed="rId4"/>
          <a:stretch>
            <a:fillRect/>
          </a:stretch>
        </p:blipFill>
        <p:spPr>
          <a:xfrm>
            <a:off x="3299433" y="3225698"/>
            <a:ext cx="257143" cy="285714"/>
          </a:xfrm>
          <a:prstGeom prst="rect">
            <a:avLst/>
          </a:prstGeom>
        </p:spPr>
      </p:pic>
      <p:pic>
        <p:nvPicPr>
          <p:cNvPr id="32" name="Picture 29">
            <a:extLst>
              <a:ext uri="{FF2B5EF4-FFF2-40B4-BE49-F238E27FC236}">
                <a16:creationId xmlns:a16="http://schemas.microsoft.com/office/drawing/2014/main" id="{336B7D6F-306E-4198-B5D8-8300D5EEC9DB}"/>
              </a:ext>
            </a:extLst>
          </p:cNvPr>
          <p:cNvPicPr>
            <a:picLocks noChangeAspect="1"/>
          </p:cNvPicPr>
          <p:nvPr userDrawn="1"/>
        </p:nvPicPr>
        <p:blipFill>
          <a:blip r:embed="rId5"/>
          <a:stretch>
            <a:fillRect/>
          </a:stretch>
        </p:blipFill>
        <p:spPr>
          <a:xfrm>
            <a:off x="3299433" y="2484680"/>
            <a:ext cx="457143" cy="257143"/>
          </a:xfrm>
          <a:prstGeom prst="rect">
            <a:avLst/>
          </a:prstGeom>
        </p:spPr>
      </p:pic>
      <p:pic>
        <p:nvPicPr>
          <p:cNvPr id="34" name="Billede 33">
            <a:extLst>
              <a:ext uri="{FF2B5EF4-FFF2-40B4-BE49-F238E27FC236}">
                <a16:creationId xmlns:a16="http://schemas.microsoft.com/office/drawing/2014/main" id="{8B7D4B5D-5105-4B08-9F8D-29962C5C2409}"/>
              </a:ext>
            </a:extLst>
          </p:cNvPr>
          <p:cNvPicPr>
            <a:picLocks noChangeAspect="1"/>
          </p:cNvPicPr>
          <p:nvPr userDrawn="1"/>
        </p:nvPicPr>
        <p:blipFill>
          <a:blip r:embed="rId6"/>
          <a:stretch>
            <a:fillRect/>
          </a:stretch>
        </p:blipFill>
        <p:spPr>
          <a:xfrm>
            <a:off x="3299433" y="4116178"/>
            <a:ext cx="308589" cy="528030"/>
          </a:xfrm>
          <a:prstGeom prst="rect">
            <a:avLst/>
          </a:prstGeom>
        </p:spPr>
      </p:pic>
      <p:pic>
        <p:nvPicPr>
          <p:cNvPr id="36" name="Billede 35">
            <a:extLst>
              <a:ext uri="{FF2B5EF4-FFF2-40B4-BE49-F238E27FC236}">
                <a16:creationId xmlns:a16="http://schemas.microsoft.com/office/drawing/2014/main" id="{10574EF6-7E2E-460C-A32A-3DDD4B75BCEA}"/>
              </a:ext>
            </a:extLst>
          </p:cNvPr>
          <p:cNvPicPr>
            <a:picLocks noChangeAspect="1"/>
          </p:cNvPicPr>
          <p:nvPr userDrawn="1"/>
        </p:nvPicPr>
        <p:blipFill rotWithShape="1">
          <a:blip r:embed="rId7"/>
          <a:srcRect l="3031"/>
          <a:stretch/>
        </p:blipFill>
        <p:spPr>
          <a:xfrm>
            <a:off x="3299433" y="5730886"/>
            <a:ext cx="496606" cy="172842"/>
          </a:xfrm>
          <a:prstGeom prst="rect">
            <a:avLst/>
          </a:prstGeom>
        </p:spPr>
      </p:pic>
      <p:pic>
        <p:nvPicPr>
          <p:cNvPr id="38" name="Picture 33">
            <a:extLst>
              <a:ext uri="{FF2B5EF4-FFF2-40B4-BE49-F238E27FC236}">
                <a16:creationId xmlns:a16="http://schemas.microsoft.com/office/drawing/2014/main" id="{26F154F3-5A17-41F1-9B46-FCA4D9945F70}"/>
              </a:ext>
            </a:extLst>
          </p:cNvPr>
          <p:cNvPicPr>
            <a:picLocks noChangeAspect="1"/>
          </p:cNvPicPr>
          <p:nvPr userDrawn="1"/>
        </p:nvPicPr>
        <p:blipFill rotWithShape="1">
          <a:blip r:embed="rId8"/>
          <a:srcRect l="3901" t="45142" r="62601" b="9046"/>
          <a:stretch/>
        </p:blipFill>
        <p:spPr>
          <a:xfrm>
            <a:off x="7131861" y="2986848"/>
            <a:ext cx="341204" cy="321707"/>
          </a:xfrm>
          <a:prstGeom prst="rect">
            <a:avLst/>
          </a:prstGeom>
        </p:spPr>
      </p:pic>
      <p:pic>
        <p:nvPicPr>
          <p:cNvPr id="39" name="Billede 38">
            <a:extLst>
              <a:ext uri="{FF2B5EF4-FFF2-40B4-BE49-F238E27FC236}">
                <a16:creationId xmlns:a16="http://schemas.microsoft.com/office/drawing/2014/main" id="{9BB80CE2-5590-41B1-90B8-FB96BC0E66DC}"/>
              </a:ext>
            </a:extLst>
          </p:cNvPr>
          <p:cNvPicPr>
            <a:picLocks noChangeAspect="1"/>
          </p:cNvPicPr>
          <p:nvPr userDrawn="1"/>
        </p:nvPicPr>
        <p:blipFill>
          <a:blip r:embed="rId9"/>
          <a:stretch>
            <a:fillRect/>
          </a:stretch>
        </p:blipFill>
        <p:spPr>
          <a:xfrm>
            <a:off x="7173362" y="3705212"/>
            <a:ext cx="366043" cy="480431"/>
          </a:xfrm>
          <a:prstGeom prst="rect">
            <a:avLst/>
          </a:prstGeom>
        </p:spPr>
      </p:pic>
      <p:sp>
        <p:nvSpPr>
          <p:cNvPr id="44" name="Fast overskrift">
            <a:extLst>
              <a:ext uri="{FF2B5EF4-FFF2-40B4-BE49-F238E27FC236}">
                <a16:creationId xmlns:a16="http://schemas.microsoft.com/office/drawing/2014/main" id="{7AE3BB46-77B5-4BE0-A557-B2DBAB09F17D}"/>
              </a:ext>
            </a:extLst>
          </p:cNvPr>
          <p:cNvSpPr txBox="1"/>
          <p:nvPr userDrawn="1"/>
        </p:nvSpPr>
        <p:spPr>
          <a:xfrm>
            <a:off x="539752" y="512213"/>
            <a:ext cx="11109321" cy="650171"/>
          </a:xfrm>
          <a:prstGeom prst="rect">
            <a:avLst/>
          </a:prstGeom>
          <a:noFill/>
        </p:spPr>
        <p:txBody>
          <a:bodyPr wrap="square" lIns="0" tIns="0" rIns="0" bIns="0" rtlCol="0" anchor="t" anchorCtr="0">
            <a:noAutofit/>
          </a:bodyPr>
          <a:lstStyle/>
          <a:p>
            <a:r>
              <a:rPr lang="da-DK" sz="2800" b="1" noProof="1">
                <a:solidFill>
                  <a:schemeClr val="tx1"/>
                </a:solidFill>
                <a:latin typeface="+mj-lt"/>
                <a:cs typeface="Arial" panose="020B0604020202020204" pitchFamily="34" charset="0"/>
              </a:rPr>
              <a:t>TIPS &amp; TRICKS - DIN BRUGERGUIDE</a:t>
            </a:r>
          </a:p>
        </p:txBody>
      </p:sp>
      <p:pic>
        <p:nvPicPr>
          <p:cNvPr id="1026" name="Picture 2" descr="C:\Users\MAV~1.SKA\AppData\Local\Temp\SNAGHTMLe48c1e.PNG">
            <a:extLst>
              <a:ext uri="{FF2B5EF4-FFF2-40B4-BE49-F238E27FC236}">
                <a16:creationId xmlns:a16="http://schemas.microsoft.com/office/drawing/2014/main" id="{D585BA4E-F627-486D-80B3-0CE0EDC592B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132521" y="518913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596A17E0-59D7-48F4-8A7B-898B5B7B3361}"/>
              </a:ext>
            </a:extLst>
          </p:cNvPr>
          <p:cNvPicPr>
            <a:picLocks noChangeAspect="1"/>
          </p:cNvPicPr>
          <p:nvPr userDrawn="1"/>
        </p:nvPicPr>
        <p:blipFill>
          <a:blip r:embed="rId11"/>
          <a:stretch>
            <a:fillRect/>
          </a:stretch>
        </p:blipFill>
        <p:spPr>
          <a:xfrm>
            <a:off x="3299433" y="4818307"/>
            <a:ext cx="475428" cy="176762"/>
          </a:xfrm>
          <a:prstGeom prst="rect">
            <a:avLst/>
          </a:prstGeom>
        </p:spPr>
      </p:pic>
      <p:pic>
        <p:nvPicPr>
          <p:cNvPr id="22" name="Billede 21">
            <a:extLst>
              <a:ext uri="{FF2B5EF4-FFF2-40B4-BE49-F238E27FC236}">
                <a16:creationId xmlns:a16="http://schemas.microsoft.com/office/drawing/2014/main" id="{9D257D03-9779-4535-98A8-F6E165A0B27F}"/>
              </a:ext>
            </a:extLst>
          </p:cNvPr>
          <p:cNvPicPr>
            <a:picLocks noChangeAspect="1"/>
          </p:cNvPicPr>
          <p:nvPr userDrawn="1"/>
        </p:nvPicPr>
        <p:blipFill>
          <a:blip r:embed="rId12"/>
          <a:stretch>
            <a:fillRect/>
          </a:stretch>
        </p:blipFill>
        <p:spPr>
          <a:xfrm>
            <a:off x="11132521" y="2050541"/>
            <a:ext cx="440195" cy="543366"/>
          </a:xfrm>
          <a:prstGeom prst="rect">
            <a:avLst/>
          </a:prstGeom>
        </p:spPr>
      </p:pic>
      <p:sp>
        <p:nvSpPr>
          <p:cNvPr id="26" name="Date Placeholder 6" hidden="1">
            <a:extLst>
              <a:ext uri="{FF2B5EF4-FFF2-40B4-BE49-F238E27FC236}">
                <a16:creationId xmlns:a16="http://schemas.microsoft.com/office/drawing/2014/main" id="{77A12538-135F-4FF2-A008-DD8778997A8B}"/>
              </a:ext>
            </a:extLst>
          </p:cNvPr>
          <p:cNvSpPr>
            <a:spLocks noGrp="1"/>
          </p:cNvSpPr>
          <p:nvPr>
            <p:ph type="dt" sz="half" idx="15"/>
          </p:nvPr>
        </p:nvSpPr>
        <p:spPr>
          <a:xfrm>
            <a:off x="0" y="6858000"/>
            <a:ext cx="0" cy="0"/>
          </a:xfrm>
        </p:spPr>
        <p:txBody>
          <a:bodyPr/>
          <a:lstStyle>
            <a:lvl1pPr>
              <a:defRPr sz="100">
                <a:noFill/>
              </a:defRPr>
            </a:lvl1pPr>
          </a:lstStyle>
          <a:p>
            <a:fld id="{54844CF9-DA68-474D-B924-9E08B25C87EB}" type="datetime3">
              <a:rPr lang="da-DK" smtClean="0"/>
              <a:t>12.10.2023</a:t>
            </a:fld>
            <a:endParaRPr lang="da-DK" dirty="0"/>
          </a:p>
        </p:txBody>
      </p:sp>
      <p:sp>
        <p:nvSpPr>
          <p:cNvPr id="30" name="Footer Placeholder 8" hidden="1">
            <a:extLst>
              <a:ext uri="{FF2B5EF4-FFF2-40B4-BE49-F238E27FC236}">
                <a16:creationId xmlns:a16="http://schemas.microsoft.com/office/drawing/2014/main" id="{A42D56E7-CDF6-4E80-AFF3-D415EB0F22A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31" name="Slide Number Placeholder 10" hidden="1">
            <a:extLst>
              <a:ext uri="{FF2B5EF4-FFF2-40B4-BE49-F238E27FC236}">
                <a16:creationId xmlns:a16="http://schemas.microsoft.com/office/drawing/2014/main" id="{42EB6738-FD94-43D4-9716-64D106B23C6B}"/>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906632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dirty="0">
                <a:solidFill>
                  <a:schemeClr val="bg1"/>
                </a:solidFill>
              </a:rPr>
              <a:t>Brug dem ikke </a:t>
            </a:r>
            <a:endParaRPr lang="da-DK" sz="100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BD842B9B-7AB8-4FBB-97C2-959C0F27CF9D}" type="datetime3">
              <a:rPr lang="da-DK" smtClean="0"/>
              <a:t>12.10.2023</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8866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AC91D-56CE-43E5-8F5F-3E9DFE5109EF}"/>
              </a:ext>
            </a:extLst>
          </p:cNvPr>
          <p:cNvSpPr>
            <a:spLocks noGrp="1"/>
          </p:cNvSpPr>
          <p:nvPr>
            <p:ph type="dt" sz="half" idx="10"/>
          </p:nvPr>
        </p:nvSpPr>
        <p:spPr/>
        <p:txBody>
          <a:bodyPr/>
          <a:lstStyle/>
          <a:p>
            <a:fld id="{B5DF11E8-5A13-47D0-AAE1-0DA8BADA2C27}" type="datetime3">
              <a:rPr lang="da-DK"/>
              <a:t>12.10.2023</a:t>
            </a:fld>
            <a:endParaRPr lang="da-DK" dirty="0"/>
          </a:p>
        </p:txBody>
      </p:sp>
      <p:sp>
        <p:nvSpPr>
          <p:cNvPr id="3" name="Footer Placeholder 2">
            <a:extLst>
              <a:ext uri="{FF2B5EF4-FFF2-40B4-BE49-F238E27FC236}">
                <a16:creationId xmlns:a16="http://schemas.microsoft.com/office/drawing/2014/main" id="{0C9AD9B7-86CC-4D45-B880-0488732E2AA2}"/>
              </a:ext>
            </a:extLst>
          </p:cNvPr>
          <p:cNvSpPr>
            <a:spLocks noGrp="1"/>
          </p:cNvSpPr>
          <p:nvPr>
            <p:ph type="ftr" sz="quarter" idx="11"/>
          </p:nvPr>
        </p:nvSpPr>
        <p:spPr/>
        <p:txBody>
          <a:bodyPr/>
          <a:lstStyle/>
          <a:p>
            <a:endParaRPr lang="da-DK" dirty="0"/>
          </a:p>
        </p:txBody>
      </p:sp>
      <p:sp>
        <p:nvSpPr>
          <p:cNvPr id="4" name="Slide Number Placeholder 3">
            <a:extLst>
              <a:ext uri="{FF2B5EF4-FFF2-40B4-BE49-F238E27FC236}">
                <a16:creationId xmlns:a16="http://schemas.microsoft.com/office/drawing/2014/main" id="{6B16EEEE-B4F7-4D35-AF6B-0D343E3C9153}"/>
              </a:ext>
            </a:extLst>
          </p:cNvPr>
          <p:cNvSpPr>
            <a:spLocks noGrp="1"/>
          </p:cNvSpPr>
          <p:nvPr>
            <p:ph type="sldNum" sz="quarter" idx="12"/>
          </p:nvPr>
        </p:nvSpPr>
        <p:spPr/>
        <p:txBody>
          <a:bodyPr/>
          <a:lstStyle/>
          <a:p>
            <a:fld id="{24C8C45C-947F-4981-8B3F-4F32E973C901}" type="slidenum">
              <a:rPr lang="da-DK"/>
              <a:pPr/>
              <a:t>‹nr.›</a:t>
            </a:fld>
            <a:endParaRPr lang="da-DK" dirty="0"/>
          </a:p>
        </p:txBody>
      </p:sp>
    </p:spTree>
    <p:extLst>
      <p:ext uri="{BB962C8B-B14F-4D97-AF65-F5344CB8AC3E}">
        <p14:creationId xmlns:p14="http://schemas.microsoft.com/office/powerpoint/2010/main" val="186958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t>12-10-2023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4261685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tørre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dirty="0"/>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EC332B90-8581-4415-8FCB-F453E005EDCC}" type="datetime3">
              <a:rPr lang="da-DK" smtClean="0"/>
              <a:t>12.10.2023</a:t>
            </a:fld>
            <a:endParaRPr lang="da-DK" dirty="0"/>
          </a:p>
        </p:txBody>
      </p:sp>
    </p:spTree>
    <p:extLst>
      <p:ext uri="{BB962C8B-B14F-4D97-AF65-F5344CB8AC3E}">
        <p14:creationId xmlns:p14="http://schemas.microsoft.com/office/powerpoint/2010/main" val="22248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tørre og mørk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CE7AECD1-CD08-4D1B-BAB9-AC91C2FD69E7}" type="datetime3">
              <a:rPr lang="da-DK" smtClean="0"/>
              <a:t>12.10.2023</a:t>
            </a:fld>
            <a:endParaRPr lang="da-DK" dirty="0"/>
          </a:p>
        </p:txBody>
      </p:sp>
    </p:spTree>
    <p:extLst>
      <p:ext uri="{BB962C8B-B14F-4D97-AF65-F5344CB8AC3E}">
        <p14:creationId xmlns:p14="http://schemas.microsoft.com/office/powerpoint/2010/main" val="117354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39750" y="1602768"/>
            <a:ext cx="2301773" cy="4344084"/>
          </a:xfrm>
        </p:spPr>
        <p:txBody>
          <a:bodyPr/>
          <a:lstStyle>
            <a:lvl1pPr marL="0" indent="0">
              <a:lnSpc>
                <a:spcPts val="3600"/>
              </a:lnSpc>
              <a:spcAft>
                <a:spcPts val="0"/>
              </a:spcAft>
              <a:buFont typeface="Arial" panose="020B0604020202020204" pitchFamily="34" charset="0"/>
              <a:buChar char="​"/>
              <a:defRPr sz="2400" b="1" spc="50">
                <a:solidFill>
                  <a:schemeClr val="tx1"/>
                </a:solidFill>
                <a:latin typeface="+mn-lt"/>
              </a:defRPr>
            </a:lvl1pPr>
            <a:lvl2pPr marL="0" indent="0">
              <a:lnSpc>
                <a:spcPts val="3600"/>
              </a:lnSpc>
              <a:spcAft>
                <a:spcPts val="0"/>
              </a:spcAft>
              <a:buFont typeface="Arial" panose="020B0604020202020204" pitchFamily="34" charset="0"/>
              <a:buChar char="​"/>
              <a:defRPr sz="2400" b="0" spc="50">
                <a:solidFill>
                  <a:schemeClr val="tx1"/>
                </a:solidFill>
                <a:latin typeface="+mn-lt"/>
              </a:defRPr>
            </a:lvl2pPr>
            <a:lvl3pPr marL="0" indent="0">
              <a:lnSpc>
                <a:spcPts val="3600"/>
              </a:lnSpc>
              <a:spcAft>
                <a:spcPts val="0"/>
              </a:spcAft>
              <a:buFont typeface="Arial" panose="020B0604020202020204" pitchFamily="34" charset="0"/>
              <a:buChar char="​"/>
              <a:defRPr sz="2400" b="1" spc="50">
                <a:solidFill>
                  <a:schemeClr val="tx1"/>
                </a:solidFill>
                <a:latin typeface="+mn-lt"/>
              </a:defRPr>
            </a:lvl3pPr>
            <a:lvl4pPr>
              <a:lnSpc>
                <a:spcPts val="3600"/>
              </a:lnSpc>
              <a:spcAft>
                <a:spcPts val="0"/>
              </a:spcAft>
              <a:buFont typeface="Arial" panose="020B0604020202020204" pitchFamily="34" charset="0"/>
              <a:buChar char="​"/>
              <a:defRPr sz="2400" b="0" spc="50">
                <a:solidFill>
                  <a:schemeClr val="tx1"/>
                </a:solidFill>
                <a:latin typeface="+mn-lt"/>
              </a:defRPr>
            </a:lvl4pPr>
            <a:lvl5pPr>
              <a:lnSpc>
                <a:spcPts val="3600"/>
              </a:lnSpc>
              <a:spcAft>
                <a:spcPts val="0"/>
              </a:spcAft>
              <a:buFont typeface="Arial" panose="020B0604020202020204" pitchFamily="34" charset="0"/>
              <a:buChar char="​"/>
              <a:defRPr sz="2400" b="1" spc="50">
                <a:solidFill>
                  <a:schemeClr val="tx1"/>
                </a:solidFill>
                <a:latin typeface="+mn-lt"/>
              </a:defRPr>
            </a:lvl5pPr>
            <a:lvl6pPr marL="0" indent="0">
              <a:lnSpc>
                <a:spcPts val="3600"/>
              </a:lnSpc>
              <a:spcAft>
                <a:spcPts val="0"/>
              </a:spcAft>
              <a:buFont typeface="Arial" panose="020B0604020202020204" pitchFamily="34" charset="0"/>
              <a:buChar char="​"/>
              <a:defRPr sz="2400" b="0" spc="50">
                <a:solidFill>
                  <a:schemeClr val="tx1"/>
                </a:solidFill>
                <a:latin typeface="+mn-lt"/>
              </a:defRPr>
            </a:lvl6pPr>
            <a:lvl7pPr>
              <a:lnSpc>
                <a:spcPts val="3600"/>
              </a:lnSpc>
              <a:spcAft>
                <a:spcPts val="0"/>
              </a:spcAft>
              <a:defRPr sz="2400" b="1" spc="50">
                <a:solidFill>
                  <a:schemeClr val="tx1"/>
                </a:solidFill>
                <a:latin typeface="+mn-lt"/>
              </a:defRPr>
            </a:lvl7pPr>
            <a:lvl8pPr>
              <a:lnSpc>
                <a:spcPts val="3600"/>
              </a:lnSpc>
              <a:spcAft>
                <a:spcPts val="0"/>
              </a:spcAft>
              <a:defRPr sz="2400" b="0" spc="50">
                <a:solidFill>
                  <a:schemeClr val="tx1"/>
                </a:solidFill>
                <a:latin typeface="+mn-lt"/>
              </a:defRPr>
            </a:lvl8pPr>
            <a:lvl9pPr>
              <a:lnSpc>
                <a:spcPts val="3600"/>
              </a:lnSpc>
              <a:spcAft>
                <a:spcPts val="0"/>
              </a:spcAft>
              <a:defRPr sz="2400" b="1" spc="50">
                <a:solidFill>
                  <a:schemeClr val="tx1"/>
                </a:solidFill>
                <a:latin typeface="+mn-lt"/>
              </a:defRPr>
            </a:lvl9pPr>
          </a:lstStyle>
          <a:p>
            <a:pPr lvl="0"/>
            <a:r>
              <a:rPr lang="da-DK" dirty="0"/>
              <a:t>09.00-09.45</a:t>
            </a:r>
          </a:p>
          <a:p>
            <a:pPr lvl="1"/>
            <a:r>
              <a:rPr lang="da-DK" dirty="0"/>
              <a:t>02</a:t>
            </a:r>
          </a:p>
          <a:p>
            <a:pPr lvl="2"/>
            <a:r>
              <a:rPr lang="da-DK" dirty="0"/>
              <a:t>03</a:t>
            </a:r>
          </a:p>
          <a:p>
            <a:pPr lvl="3"/>
            <a:r>
              <a:rPr lang="da-DK" dirty="0"/>
              <a:t>04</a:t>
            </a:r>
          </a:p>
          <a:p>
            <a:pPr lvl="4"/>
            <a:r>
              <a:rPr lang="da-DK" dirty="0"/>
              <a:t>05</a:t>
            </a:r>
          </a:p>
          <a:p>
            <a:pPr lvl="5"/>
            <a:r>
              <a:rPr lang="da-DK" dirty="0"/>
              <a:t>06</a:t>
            </a:r>
          </a:p>
          <a:p>
            <a:pPr lvl="6"/>
            <a:r>
              <a:rPr lang="da-DK" dirty="0"/>
              <a:t>07</a:t>
            </a:r>
          </a:p>
          <a:p>
            <a:pPr lvl="7"/>
            <a:r>
              <a:rPr lang="da-DK" dirty="0"/>
              <a:t>08</a:t>
            </a:r>
          </a:p>
          <a:p>
            <a:pPr lvl="8"/>
            <a:r>
              <a:rPr lang="da-DK" dirty="0"/>
              <a:t>09</a:t>
            </a:r>
          </a:p>
        </p:txBody>
      </p:sp>
      <p:sp>
        <p:nvSpPr>
          <p:cNvPr id="7" name="Text Placeholder 2"/>
          <p:cNvSpPr>
            <a:spLocks noGrp="1"/>
          </p:cNvSpPr>
          <p:nvPr>
            <p:ph type="body" sz="quarter" idx="13" hasCustomPrompt="1"/>
          </p:nvPr>
        </p:nvSpPr>
        <p:spPr>
          <a:xfrm>
            <a:off x="3045600" y="1602768"/>
            <a:ext cx="7052400" cy="4355119"/>
          </a:xfrm>
        </p:spPr>
        <p:txBody>
          <a:bodyPr/>
          <a:lstStyle>
            <a:lvl1pPr marL="0" indent="0">
              <a:lnSpc>
                <a:spcPts val="3600"/>
              </a:lnSpc>
              <a:spcAft>
                <a:spcPts val="0"/>
              </a:spcAft>
              <a:buFont typeface="Arial" panose="020B0604020202020204" pitchFamily="34" charset="0"/>
              <a:buChar char="​"/>
              <a:defRPr sz="2400" b="1" cap="all" spc="50">
                <a:solidFill>
                  <a:schemeClr val="tx1"/>
                </a:solidFill>
                <a:latin typeface="+mn-lt"/>
              </a:defRPr>
            </a:lvl1pPr>
            <a:lvl2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2pPr>
            <a:lvl3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3pPr>
            <a:lvl4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4pPr>
            <a:lvl5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5pPr>
            <a:lvl6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6pPr>
            <a:lvl7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7pPr>
            <a:lvl8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8pPr>
            <a:lvl9pPr marL="0" indent="0">
              <a:lnSpc>
                <a:spcPts val="3600"/>
              </a:lnSpc>
              <a:spcBef>
                <a:spcPts val="0"/>
              </a:spcBef>
              <a:buFont typeface="Arial" panose="020B0604020202020204" pitchFamily="34" charset="0"/>
              <a:buChar char="​"/>
              <a:defRPr sz="2400" b="1" cap="all" spc="50">
                <a:solidFill>
                  <a:schemeClr val="tx1"/>
                </a:solidFill>
                <a:latin typeface="+mn-lt"/>
              </a:defRPr>
            </a:lvl9pPr>
          </a:lstStyle>
          <a:p>
            <a:pPr lvl="0"/>
            <a:r>
              <a:rPr lang="da-DK" noProof="0" dirty="0"/>
              <a:t>Klik for at tilføje agendapunkt       Enter &amp; TAB for næste tekst niveau      SHIFT+TAB for at gå tilbage i niveauer</a:t>
            </a:r>
          </a:p>
          <a:p>
            <a:pPr lvl="1"/>
            <a:r>
              <a:rPr lang="da-DK" noProof="0" dirty="0"/>
              <a:t>2 Niveau</a:t>
            </a:r>
          </a:p>
          <a:p>
            <a:pPr lvl="2"/>
            <a:r>
              <a:rPr lang="da-DK" noProof="0" dirty="0"/>
              <a:t>3 Niveau</a:t>
            </a:r>
          </a:p>
          <a:p>
            <a:pPr lvl="3"/>
            <a:r>
              <a:rPr lang="da-DK" noProof="0" dirty="0"/>
              <a:t>4 Niveau</a:t>
            </a:r>
          </a:p>
          <a:p>
            <a:pPr lvl="4"/>
            <a:r>
              <a:rPr lang="da-DK" noProof="0" dirty="0"/>
              <a:t>5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DBC0ABFC-12E1-4F71-A736-D4DEF9E0DBDC}" type="datetime3">
              <a:rPr lang="da-DK" smtClean="0"/>
              <a:t>12.10.2023</a:t>
            </a:fld>
            <a:endParaRPr lang="da-DK" dirty="0"/>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6303079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C5298824-C6F8-49EA-91D0-8314D9FAE1AF}"/>
              </a:ext>
            </a:extLst>
          </p:cNvPr>
          <p:cNvSpPr>
            <a:spLocks noGrp="1"/>
          </p:cNvSpPr>
          <p:nvPr>
            <p:ph type="dt" sz="half" idx="15"/>
          </p:nvPr>
        </p:nvSpPr>
        <p:spPr>
          <a:xfrm>
            <a:off x="0" y="6858000"/>
            <a:ext cx="0" cy="0"/>
          </a:xfrm>
        </p:spPr>
        <p:txBody>
          <a:bodyPr/>
          <a:lstStyle>
            <a:lvl1pPr>
              <a:defRPr sz="100">
                <a:noFill/>
              </a:defRPr>
            </a:lvl1pPr>
          </a:lstStyle>
          <a:p>
            <a:fld id="{980C4B5C-C29C-4840-B187-B3A4F97542A9}" type="datetime3">
              <a:rPr lang="da-DK" smtClean="0"/>
              <a:t>12.10.2023</a:t>
            </a:fld>
            <a:endParaRPr lang="da-DK" dirty="0"/>
          </a:p>
        </p:txBody>
      </p:sp>
      <p:sp>
        <p:nvSpPr>
          <p:cNvPr id="12" name="Footer Placeholder 8" hidden="1">
            <a:extLst>
              <a:ext uri="{FF2B5EF4-FFF2-40B4-BE49-F238E27FC236}">
                <a16:creationId xmlns:a16="http://schemas.microsoft.com/office/drawing/2014/main" id="{C5498BFC-780E-4E7C-8BAE-F30D0016D79A}"/>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3" name="Slide Number Placeholder 10" hidden="1">
            <a:extLst>
              <a:ext uri="{FF2B5EF4-FFF2-40B4-BE49-F238E27FC236}">
                <a16:creationId xmlns:a16="http://schemas.microsoft.com/office/drawing/2014/main" id="{955A3565-69C4-4983-AEC6-F7A9FEACC0EA}"/>
              </a:ext>
            </a:extLst>
          </p:cNvPr>
          <p:cNvSpPr>
            <a:spLocks noGrp="1"/>
          </p:cNvSpPr>
          <p:nvPr>
            <p:ph type="sldNum" sz="quarter" idx="18"/>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540000" y="1708150"/>
            <a:ext cx="7646400" cy="1728000"/>
          </a:xfrm>
        </p:spPr>
        <p:txBody>
          <a:bodyPr/>
          <a:lstStyle>
            <a:lvl1pPr>
              <a:defRPr sz="5400" spc="50" baseline="0">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540000"/>
            <a:ext cx="7646400" cy="324000"/>
          </a:xfrm>
        </p:spPr>
        <p:txBody>
          <a:bodyPr/>
          <a:lstStyle>
            <a:lvl1pPr marL="0" indent="0">
              <a:lnSpc>
                <a:spcPct val="93000"/>
              </a:lnSpc>
              <a:spcAft>
                <a:spcPts val="1200"/>
              </a:spcAft>
              <a:buFont typeface="Arial" panose="020B0604020202020204" pitchFamily="34" charset="0"/>
              <a:buChar char="​"/>
              <a:defRPr sz="1800" b="1" spc="50">
                <a:solidFill>
                  <a:schemeClr val="tx1"/>
                </a:solidFill>
                <a:latin typeface="+mn-lt"/>
              </a:defRPr>
            </a:lvl1pPr>
            <a:lvl2pPr marL="0" indent="0">
              <a:lnSpc>
                <a:spcPct val="93000"/>
              </a:lnSpc>
              <a:spcAft>
                <a:spcPts val="1200"/>
              </a:spcAft>
              <a:buFont typeface="Arial" panose="020B0604020202020204" pitchFamily="34" charset="0"/>
              <a:buNone/>
              <a:defRPr sz="1800" b="0" spc="50">
                <a:solidFill>
                  <a:schemeClr val="bg1"/>
                </a:solidFill>
                <a:latin typeface="+mn-lt"/>
              </a:defRPr>
            </a:lvl2pPr>
            <a:lvl3pPr marL="0" indent="0">
              <a:lnSpc>
                <a:spcPct val="93000"/>
              </a:lnSpc>
              <a:spcAft>
                <a:spcPts val="1200"/>
              </a:spcAft>
              <a:buFont typeface="Arial" panose="020B0604020202020204" pitchFamily="34" charset="0"/>
              <a:buChar char="​"/>
              <a:defRPr sz="1800" b="1" spc="50">
                <a:solidFill>
                  <a:schemeClr val="bg1"/>
                </a:solidFill>
                <a:latin typeface="+mn-lt"/>
              </a:defRPr>
            </a:lvl3pPr>
            <a:lvl4pPr>
              <a:lnSpc>
                <a:spcPct val="93000"/>
              </a:lnSpc>
              <a:spcAft>
                <a:spcPts val="1200"/>
              </a:spcAft>
              <a:buFont typeface="Arial" panose="020B0604020202020204" pitchFamily="34" charset="0"/>
              <a:buChar char="​"/>
              <a:defRPr sz="1800" b="0" spc="50">
                <a:solidFill>
                  <a:schemeClr val="bg1"/>
                </a:solidFill>
                <a:latin typeface="+mn-lt"/>
              </a:defRPr>
            </a:lvl4pPr>
            <a:lvl5pPr>
              <a:lnSpc>
                <a:spcPct val="93000"/>
              </a:lnSpc>
              <a:spcAft>
                <a:spcPts val="1200"/>
              </a:spcAft>
              <a:buFont typeface="Arial" panose="020B0604020202020204" pitchFamily="34" charset="0"/>
              <a:buChar char="​"/>
              <a:defRPr sz="1800" b="1" spc="50">
                <a:solidFill>
                  <a:schemeClr val="bg1"/>
                </a:solidFill>
                <a:latin typeface="+mn-lt"/>
              </a:defRPr>
            </a:lvl5pPr>
            <a:lvl6pPr marL="0" indent="0">
              <a:lnSpc>
                <a:spcPct val="93000"/>
              </a:lnSpc>
              <a:spcAft>
                <a:spcPts val="1200"/>
              </a:spcAft>
              <a:buFont typeface="Arial" panose="020B0604020202020204" pitchFamily="34" charset="0"/>
              <a:buChar char="​"/>
              <a:defRPr sz="1800" b="0" spc="50">
                <a:solidFill>
                  <a:schemeClr val="bg1"/>
                </a:solidFill>
                <a:latin typeface="+mn-lt"/>
              </a:defRPr>
            </a:lvl6pPr>
            <a:lvl7pPr>
              <a:lnSpc>
                <a:spcPct val="93000"/>
              </a:lnSpc>
              <a:spcAft>
                <a:spcPts val="1200"/>
              </a:spcAft>
              <a:defRPr sz="1800" b="1" spc="50">
                <a:solidFill>
                  <a:schemeClr val="bg1"/>
                </a:solidFill>
                <a:latin typeface="+mn-lt"/>
              </a:defRPr>
            </a:lvl7pPr>
            <a:lvl8pPr>
              <a:lnSpc>
                <a:spcPct val="93000"/>
              </a:lnSpc>
              <a:spcAft>
                <a:spcPts val="1200"/>
              </a:spcAft>
              <a:defRPr sz="1800" b="0" spc="50">
                <a:solidFill>
                  <a:schemeClr val="bg1"/>
                </a:solidFill>
                <a:latin typeface="+mn-lt"/>
              </a:defRPr>
            </a:lvl8pPr>
            <a:lvl9pPr>
              <a:lnSpc>
                <a:spcPct val="93000"/>
              </a:lnSpc>
              <a:spcAft>
                <a:spcPts val="1200"/>
              </a:spcAft>
              <a:defRPr sz="1800" b="1" spc="50">
                <a:solidFill>
                  <a:schemeClr val="bg1"/>
                </a:solidFill>
                <a:latin typeface="+mn-lt"/>
              </a:defRPr>
            </a:lvl9pPr>
          </a:lstStyle>
          <a:p>
            <a:pPr lvl="0"/>
            <a:r>
              <a:rPr lang="da-DK" dirty="0"/>
              <a:t>09.00-09.45</a:t>
            </a:r>
          </a:p>
        </p:txBody>
      </p:sp>
      <p:sp>
        <p:nvSpPr>
          <p:cNvPr id="7" name="Text Placeholder 2"/>
          <p:cNvSpPr>
            <a:spLocks noGrp="1"/>
          </p:cNvSpPr>
          <p:nvPr>
            <p:ph type="body" sz="quarter" idx="13" hasCustomPrompt="1"/>
          </p:nvPr>
        </p:nvSpPr>
        <p:spPr>
          <a:xfrm>
            <a:off x="540000" y="5958000"/>
            <a:ext cx="7646738" cy="363600"/>
          </a:xfrm>
        </p:spPr>
        <p:txBody>
          <a:bodyPr anchor="b" anchorCtr="0"/>
          <a:lstStyle>
            <a:lvl1pPr marL="0" indent="0">
              <a:lnSpc>
                <a:spcPct val="95000"/>
              </a:lnSpc>
              <a:spcAft>
                <a:spcPts val="600"/>
              </a:spcAft>
              <a:buFont typeface="Arial" panose="020B0604020202020204" pitchFamily="34" charset="0"/>
              <a:buChar char="​"/>
              <a:defRPr sz="1400" b="0" cap="none" spc="50">
                <a:solidFill>
                  <a:schemeClr val="tx1"/>
                </a:solidFill>
                <a:latin typeface="+mn-lt"/>
              </a:defRPr>
            </a:lvl1pPr>
            <a:lvl2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2pPr>
            <a:lvl3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3pPr>
            <a:lvl4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4pPr>
            <a:lvl5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5pPr>
            <a:lvl6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6pPr>
            <a:lvl7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7pPr>
            <a:lvl8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8pPr>
            <a:lvl9pPr marL="0" indent="0">
              <a:lnSpc>
                <a:spcPct val="92000"/>
              </a:lnSpc>
              <a:spcBef>
                <a:spcPts val="0"/>
              </a:spcBef>
              <a:buFont typeface="Arial" panose="020B0604020202020204" pitchFamily="34" charset="0"/>
              <a:buChar char="​"/>
              <a:defRPr sz="1400" b="0" cap="none" spc="50">
                <a:solidFill>
                  <a:schemeClr val="bg1"/>
                </a:solidFill>
                <a:latin typeface="+mn-lt"/>
              </a:defRPr>
            </a:lvl9pPr>
          </a:lstStyle>
          <a:p>
            <a:pPr lvl="0"/>
            <a:r>
              <a:rPr lang="da-DK" noProof="0" dirty="0"/>
              <a:t>Klik for at tilføje navn</a:t>
            </a:r>
          </a:p>
        </p:txBody>
      </p:sp>
    </p:spTree>
    <p:extLst>
      <p:ext uri="{BB962C8B-B14F-4D97-AF65-F5344CB8AC3E}">
        <p14:creationId xmlns:p14="http://schemas.microsoft.com/office/powerpoint/2010/main" val="39306076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1</a:t>
            </a:r>
          </a:p>
        </p:txBody>
      </p:sp>
      <p:sp>
        <p:nvSpPr>
          <p:cNvPr id="7" name="Text Placeholder 2"/>
          <p:cNvSpPr>
            <a:spLocks noGrp="1"/>
          </p:cNvSpPr>
          <p:nvPr>
            <p:ph type="body" sz="quarter" idx="13" hasCustomPrompt="1"/>
          </p:nvPr>
        </p:nvSpPr>
        <p:spPr>
          <a:xfrm>
            <a:off x="5400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1" name="Text Placeholder 3">
            <a:extLst>
              <a:ext uri="{FF2B5EF4-FFF2-40B4-BE49-F238E27FC236}">
                <a16:creationId xmlns:a16="http://schemas.microsoft.com/office/drawing/2014/main" id="{7C2C7BAE-5AA2-4AA0-B289-9FC42811243F}"/>
              </a:ext>
            </a:extLst>
          </p:cNvPr>
          <p:cNvSpPr>
            <a:spLocks noGrp="1"/>
          </p:cNvSpPr>
          <p:nvPr>
            <p:ph type="body" sz="quarter" idx="21" hasCustomPrompt="1"/>
          </p:nvPr>
        </p:nvSpPr>
        <p:spPr>
          <a:xfrm>
            <a:off x="390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2</a:t>
            </a:r>
          </a:p>
        </p:txBody>
      </p:sp>
      <p:sp>
        <p:nvSpPr>
          <p:cNvPr id="12" name="Text Placeholder 2">
            <a:extLst>
              <a:ext uri="{FF2B5EF4-FFF2-40B4-BE49-F238E27FC236}">
                <a16:creationId xmlns:a16="http://schemas.microsoft.com/office/drawing/2014/main" id="{B5BA0948-410E-40FE-9260-DF997FBB0D2C}"/>
              </a:ext>
            </a:extLst>
          </p:cNvPr>
          <p:cNvSpPr>
            <a:spLocks noGrp="1"/>
          </p:cNvSpPr>
          <p:nvPr>
            <p:ph type="body" sz="quarter" idx="22" hasCustomPrompt="1"/>
          </p:nvPr>
        </p:nvSpPr>
        <p:spPr>
          <a:xfrm>
            <a:off x="390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3" name="Text Placeholder 3">
            <a:extLst>
              <a:ext uri="{FF2B5EF4-FFF2-40B4-BE49-F238E27FC236}">
                <a16:creationId xmlns:a16="http://schemas.microsoft.com/office/drawing/2014/main" id="{81001C2D-E954-4ACE-B6A6-A283DCEF5B61}"/>
              </a:ext>
            </a:extLst>
          </p:cNvPr>
          <p:cNvSpPr>
            <a:spLocks noGrp="1"/>
          </p:cNvSpPr>
          <p:nvPr>
            <p:ph type="body" sz="quarter" idx="23" hasCustomPrompt="1"/>
          </p:nvPr>
        </p:nvSpPr>
        <p:spPr>
          <a:xfrm>
            <a:off x="723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3</a:t>
            </a:r>
          </a:p>
        </p:txBody>
      </p:sp>
      <p:sp>
        <p:nvSpPr>
          <p:cNvPr id="15" name="Text Placeholder 2">
            <a:extLst>
              <a:ext uri="{FF2B5EF4-FFF2-40B4-BE49-F238E27FC236}">
                <a16:creationId xmlns:a16="http://schemas.microsoft.com/office/drawing/2014/main" id="{08968C09-87F8-4649-ABB7-CDE9F5F07F12}"/>
              </a:ext>
            </a:extLst>
          </p:cNvPr>
          <p:cNvSpPr>
            <a:spLocks noGrp="1"/>
          </p:cNvSpPr>
          <p:nvPr>
            <p:ph type="body" sz="quarter" idx="24" hasCustomPrompt="1"/>
          </p:nvPr>
        </p:nvSpPr>
        <p:spPr>
          <a:xfrm>
            <a:off x="723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6" name="Text Placeholder 3">
            <a:extLst>
              <a:ext uri="{FF2B5EF4-FFF2-40B4-BE49-F238E27FC236}">
                <a16:creationId xmlns:a16="http://schemas.microsoft.com/office/drawing/2014/main" id="{DB123763-E87D-44C1-8379-FD74FA93BDDE}"/>
              </a:ext>
            </a:extLst>
          </p:cNvPr>
          <p:cNvSpPr>
            <a:spLocks noGrp="1"/>
          </p:cNvSpPr>
          <p:nvPr>
            <p:ph type="body" sz="quarter" idx="25" hasCustomPrompt="1"/>
          </p:nvPr>
        </p:nvSpPr>
        <p:spPr>
          <a:xfrm>
            <a:off x="5400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4</a:t>
            </a:r>
          </a:p>
        </p:txBody>
      </p:sp>
      <p:sp>
        <p:nvSpPr>
          <p:cNvPr id="17" name="Text Placeholder 2">
            <a:extLst>
              <a:ext uri="{FF2B5EF4-FFF2-40B4-BE49-F238E27FC236}">
                <a16:creationId xmlns:a16="http://schemas.microsoft.com/office/drawing/2014/main" id="{D66D198F-45ED-4D60-8EC0-52779FC456E5}"/>
              </a:ext>
            </a:extLst>
          </p:cNvPr>
          <p:cNvSpPr>
            <a:spLocks noGrp="1"/>
          </p:cNvSpPr>
          <p:nvPr>
            <p:ph type="body" sz="quarter" idx="26" hasCustomPrompt="1"/>
          </p:nvPr>
        </p:nvSpPr>
        <p:spPr>
          <a:xfrm>
            <a:off x="5400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8" name="Text Placeholder 3">
            <a:extLst>
              <a:ext uri="{FF2B5EF4-FFF2-40B4-BE49-F238E27FC236}">
                <a16:creationId xmlns:a16="http://schemas.microsoft.com/office/drawing/2014/main" id="{37341B12-280B-4F8B-ADED-DFCA7DCF8E6E}"/>
              </a:ext>
            </a:extLst>
          </p:cNvPr>
          <p:cNvSpPr>
            <a:spLocks noGrp="1"/>
          </p:cNvSpPr>
          <p:nvPr>
            <p:ph type="body" sz="quarter" idx="27" hasCustomPrompt="1"/>
          </p:nvPr>
        </p:nvSpPr>
        <p:spPr>
          <a:xfrm>
            <a:off x="390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5</a:t>
            </a:r>
          </a:p>
        </p:txBody>
      </p:sp>
      <p:sp>
        <p:nvSpPr>
          <p:cNvPr id="19" name="Text Placeholder 2">
            <a:extLst>
              <a:ext uri="{FF2B5EF4-FFF2-40B4-BE49-F238E27FC236}">
                <a16:creationId xmlns:a16="http://schemas.microsoft.com/office/drawing/2014/main" id="{66427E58-88D4-4535-B772-D67238FD421C}"/>
              </a:ext>
            </a:extLst>
          </p:cNvPr>
          <p:cNvSpPr>
            <a:spLocks noGrp="1"/>
          </p:cNvSpPr>
          <p:nvPr>
            <p:ph type="body" sz="quarter" idx="28" hasCustomPrompt="1"/>
          </p:nvPr>
        </p:nvSpPr>
        <p:spPr>
          <a:xfrm>
            <a:off x="390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20" name="Text Placeholder 3">
            <a:extLst>
              <a:ext uri="{FF2B5EF4-FFF2-40B4-BE49-F238E27FC236}">
                <a16:creationId xmlns:a16="http://schemas.microsoft.com/office/drawing/2014/main" id="{E339D8A6-EB60-4F0E-B23E-A3C6100FE8A1}"/>
              </a:ext>
            </a:extLst>
          </p:cNvPr>
          <p:cNvSpPr>
            <a:spLocks noGrp="1"/>
          </p:cNvSpPr>
          <p:nvPr>
            <p:ph type="body" sz="quarter" idx="29" hasCustomPrompt="1"/>
          </p:nvPr>
        </p:nvSpPr>
        <p:spPr>
          <a:xfrm>
            <a:off x="723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6</a:t>
            </a:r>
          </a:p>
        </p:txBody>
      </p:sp>
      <p:sp>
        <p:nvSpPr>
          <p:cNvPr id="21" name="Text Placeholder 2">
            <a:extLst>
              <a:ext uri="{FF2B5EF4-FFF2-40B4-BE49-F238E27FC236}">
                <a16:creationId xmlns:a16="http://schemas.microsoft.com/office/drawing/2014/main" id="{B21C26ED-5AF4-4C7C-B8C3-8ED1F9A13929}"/>
              </a:ext>
            </a:extLst>
          </p:cNvPr>
          <p:cNvSpPr>
            <a:spLocks noGrp="1"/>
          </p:cNvSpPr>
          <p:nvPr>
            <p:ph type="body" sz="quarter" idx="30" hasCustomPrompt="1"/>
          </p:nvPr>
        </p:nvSpPr>
        <p:spPr>
          <a:xfrm>
            <a:off x="723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9C599760-503B-4D77-85C5-169950E3950D}" type="datetime3">
              <a:rPr lang="da-DK" smtClean="0"/>
              <a:t>12.10.2023</a:t>
            </a:fld>
            <a:endParaRPr lang="da-DK" dirty="0"/>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7756219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12.10.2023</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5A3BE882-6FAA-43C7-B586-D842F5AF355E}"/>
              </a:ext>
            </a:extLst>
          </p:cNvPr>
          <p:cNvSpPr>
            <a:spLocks noGrp="1"/>
          </p:cNvSpPr>
          <p:nvPr>
            <p:ph idx="4294967295" hasCustomPrompt="1"/>
          </p:nvPr>
        </p:nvSpPr>
        <p:spPr>
          <a:xfrm>
            <a:off x="875211" y="1642836"/>
            <a:ext cx="6746875" cy="4249738"/>
          </a:xfrm>
          <a:solidFill>
            <a:schemeClr val="bg1"/>
          </a:solidFill>
          <a:effectLst>
            <a:outerShdw blurRad="317500" sx="107000" sy="107000" algn="ctr" rotWithShape="0">
              <a:prstClr val="black">
                <a:alpha val="25000"/>
              </a:prstClr>
            </a:outerShdw>
          </a:effectLst>
        </p:spPr>
        <p:txBody>
          <a:bodyPr wrap="square" lIns="576000" tIns="1440000" rIns="540000" bIns="540000">
            <a:noAutofit/>
          </a:bodyPr>
          <a:lstStyle>
            <a:lvl9pPr>
              <a:defRPr/>
            </a:lvl9pPr>
          </a:lstStyle>
          <a:p>
            <a:pPr lvl="8">
              <a:lnSpc>
                <a:spcPct val="95000"/>
              </a:lnSpc>
              <a:spcAft>
                <a:spcPts val="1200"/>
              </a:spcAft>
            </a:pPr>
            <a:r>
              <a:rPr lang="da-DK" sz="2400" cap="none" dirty="0">
                <a:latin typeface="+mj-lt"/>
              </a:rPr>
              <a:t>Klik for at tilføje element eller tekst</a:t>
            </a:r>
          </a:p>
        </p:txBody>
      </p:sp>
      <p:sp>
        <p:nvSpPr>
          <p:cNvPr id="18" name="Content Placeholder 2">
            <a:extLst>
              <a:ext uri="{FF2B5EF4-FFF2-40B4-BE49-F238E27FC236}">
                <a16:creationId xmlns:a16="http://schemas.microsoft.com/office/drawing/2014/main" id="{513439CE-A962-4093-9A87-81ADBCA6725B}"/>
              </a:ext>
            </a:extLst>
          </p:cNvPr>
          <p:cNvSpPr txBox="1">
            <a:spLocks/>
          </p:cNvSpPr>
          <p:nvPr userDrawn="1"/>
        </p:nvSpPr>
        <p:spPr>
          <a:xfrm>
            <a:off x="1370999" y="2271515"/>
            <a:ext cx="900000" cy="360000"/>
          </a:xfrm>
          <a:prstGeom prst="roundRect">
            <a:avLst>
              <a:gd name="adj" fmla="val 50000"/>
            </a:avLst>
          </a:prstGeom>
          <a:solidFill>
            <a:schemeClr val="accent1"/>
          </a:solidFill>
          <a:ln>
            <a:noFill/>
          </a:ln>
        </p:spPr>
        <p:txBody>
          <a:bodyPr vert="horz" lIns="126000" tIns="0" rIns="126000" bIns="0" rtlCol="0" anchor="ctr"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6" algn="ctr">
              <a:lnSpc>
                <a:spcPct val="93000"/>
              </a:lnSpc>
            </a:pPr>
            <a:r>
              <a:rPr lang="da-DK" sz="900" cap="none" dirty="0">
                <a:solidFill>
                  <a:schemeClr val="bg1"/>
                </a:solidFill>
                <a:latin typeface="DIF Semibold" pitchFamily="2" charset="0"/>
              </a:rPr>
              <a:t>Tilføj tekst</a:t>
            </a:r>
          </a:p>
        </p:txBody>
      </p:sp>
      <p:sp>
        <p:nvSpPr>
          <p:cNvPr id="19" name="Pladsholder til slidenummer 1">
            <a:extLst>
              <a:ext uri="{FF2B5EF4-FFF2-40B4-BE49-F238E27FC236}">
                <a16:creationId xmlns:a16="http://schemas.microsoft.com/office/drawing/2014/main" id="{EEB15C4D-3B25-4CA1-80B0-FEF35529F233}"/>
              </a:ext>
            </a:extLst>
          </p:cNvPr>
          <p:cNvSpPr txBox="1">
            <a:spLocks/>
          </p:cNvSpPr>
          <p:nvPr userDrawn="1"/>
        </p:nvSpPr>
        <p:spPr>
          <a:xfrm>
            <a:off x="11053762" y="6228000"/>
            <a:ext cx="599437" cy="11520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mtClean="0"/>
              <a:pPr/>
              <a:t>‹nr.›</a:t>
            </a:fld>
            <a:endParaRPr lang="da-DK" dirty="0"/>
          </a:p>
        </p:txBody>
      </p:sp>
      <p:pic>
        <p:nvPicPr>
          <p:cNvPr id="11" name="Logo">
            <a:extLst>
              <a:ext uri="{FF2B5EF4-FFF2-40B4-BE49-F238E27FC236}">
                <a16:creationId xmlns:a16="http://schemas.microsoft.com/office/drawing/2014/main" id="{5A47DE2F-B583-4162-ABC1-E33BFD3A32D1}"/>
              </a:ext>
            </a:extLst>
          </p:cNvPr>
          <p:cNvPicPr>
            <a:picLocks noChangeAspect="1" noChangeArrowheads="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921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16A947-EC5C-4242-8655-032830BDEAF9}"/>
              </a:ext>
            </a:extLst>
          </p:cNvPr>
          <p:cNvGrpSpPr/>
          <p:nvPr userDrawn="1"/>
        </p:nvGrpSpPr>
        <p:grpSpPr>
          <a:xfrm>
            <a:off x="539999" y="540000"/>
            <a:ext cx="11113201" cy="5778000"/>
            <a:chOff x="539999" y="540000"/>
            <a:chExt cx="11113201" cy="5778000"/>
          </a:xfrm>
        </p:grpSpPr>
        <p:sp>
          <p:nvSpPr>
            <p:cNvPr id="10" name="Rectangle 9">
              <a:extLst>
                <a:ext uri="{FF2B5EF4-FFF2-40B4-BE49-F238E27FC236}">
                  <a16:creationId xmlns:a16="http://schemas.microsoft.com/office/drawing/2014/main" id="{29B3351A-3BAA-4DEC-BF8E-D9F7FDF57519}"/>
                </a:ext>
              </a:extLst>
            </p:cNvPr>
            <p:cNvSpPr/>
            <p:nvPr userDrawn="1"/>
          </p:nvSpPr>
          <p:spPr>
            <a:xfrm>
              <a:off x="113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1" name="Rectangle 10">
              <a:extLst>
                <a:ext uri="{FF2B5EF4-FFF2-40B4-BE49-F238E27FC236}">
                  <a16:creationId xmlns:a16="http://schemas.microsoft.com/office/drawing/2014/main" id="{4C5E9D41-1BA5-4106-8DB7-2C3C41B6E7B4}"/>
                </a:ext>
              </a:extLst>
            </p:cNvPr>
            <p:cNvSpPr/>
            <p:nvPr userDrawn="1"/>
          </p:nvSpPr>
          <p:spPr>
            <a:xfrm>
              <a:off x="540000" y="540000"/>
              <a:ext cx="111132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2" name="Rectangle 11">
              <a:extLst>
                <a:ext uri="{FF2B5EF4-FFF2-40B4-BE49-F238E27FC236}">
                  <a16:creationId xmlns:a16="http://schemas.microsoft.com/office/drawing/2014/main" id="{E94970E2-A56D-41C0-98C6-AFB04C85706E}"/>
                </a:ext>
              </a:extLst>
            </p:cNvPr>
            <p:cNvSpPr/>
            <p:nvPr userDrawn="1"/>
          </p:nvSpPr>
          <p:spPr>
            <a:xfrm>
              <a:off x="540000" y="1708150"/>
              <a:ext cx="11113200" cy="460985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3" name="Rectangle 12">
              <a:extLst>
                <a:ext uri="{FF2B5EF4-FFF2-40B4-BE49-F238E27FC236}">
                  <a16:creationId xmlns:a16="http://schemas.microsoft.com/office/drawing/2014/main" id="{6F2D4B57-761D-4AE7-82B8-1969B49F043C}"/>
                </a:ext>
              </a:extLst>
            </p:cNvPr>
            <p:cNvSpPr/>
            <p:nvPr userDrawn="1"/>
          </p:nvSpPr>
          <p:spPr>
            <a:xfrm>
              <a:off x="209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4" name="Rectangle 13">
              <a:extLst>
                <a:ext uri="{FF2B5EF4-FFF2-40B4-BE49-F238E27FC236}">
                  <a16:creationId xmlns:a16="http://schemas.microsoft.com/office/drawing/2014/main" id="{E5A58408-863E-4057-B973-D9F0E8598612}"/>
                </a:ext>
              </a:extLst>
            </p:cNvPr>
            <p:cNvSpPr/>
            <p:nvPr userDrawn="1"/>
          </p:nvSpPr>
          <p:spPr>
            <a:xfrm>
              <a:off x="304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5" name="Rectangle 14">
              <a:extLst>
                <a:ext uri="{FF2B5EF4-FFF2-40B4-BE49-F238E27FC236}">
                  <a16:creationId xmlns:a16="http://schemas.microsoft.com/office/drawing/2014/main" id="{0CEC6707-9BBF-4933-83D4-59FB26E98AE9}"/>
                </a:ext>
              </a:extLst>
            </p:cNvPr>
            <p:cNvSpPr/>
            <p:nvPr userDrawn="1"/>
          </p:nvSpPr>
          <p:spPr>
            <a:xfrm>
              <a:off x="400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6" name="Rectangle 15">
              <a:extLst>
                <a:ext uri="{FF2B5EF4-FFF2-40B4-BE49-F238E27FC236}">
                  <a16:creationId xmlns:a16="http://schemas.microsoft.com/office/drawing/2014/main" id="{9B8ED325-7705-4DAA-98E9-C8656F1E12BF}"/>
                </a:ext>
              </a:extLst>
            </p:cNvPr>
            <p:cNvSpPr/>
            <p:nvPr userDrawn="1"/>
          </p:nvSpPr>
          <p:spPr>
            <a:xfrm>
              <a:off x="495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7" name="Rectangle 16">
              <a:extLst>
                <a:ext uri="{FF2B5EF4-FFF2-40B4-BE49-F238E27FC236}">
                  <a16:creationId xmlns:a16="http://schemas.microsoft.com/office/drawing/2014/main" id="{B0CDF467-BC65-465E-A8DD-06558EFE0E95}"/>
                </a:ext>
              </a:extLst>
            </p:cNvPr>
            <p:cNvSpPr/>
            <p:nvPr userDrawn="1"/>
          </p:nvSpPr>
          <p:spPr>
            <a:xfrm>
              <a:off x="591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8" name="Rectangle 17">
              <a:extLst>
                <a:ext uri="{FF2B5EF4-FFF2-40B4-BE49-F238E27FC236}">
                  <a16:creationId xmlns:a16="http://schemas.microsoft.com/office/drawing/2014/main" id="{95BB7604-6372-40B1-943E-DDD25E355797}"/>
                </a:ext>
              </a:extLst>
            </p:cNvPr>
            <p:cNvSpPr/>
            <p:nvPr userDrawn="1"/>
          </p:nvSpPr>
          <p:spPr>
            <a:xfrm>
              <a:off x="687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9" name="Rectangle 18">
              <a:extLst>
                <a:ext uri="{FF2B5EF4-FFF2-40B4-BE49-F238E27FC236}">
                  <a16:creationId xmlns:a16="http://schemas.microsoft.com/office/drawing/2014/main" id="{B005D9BC-9AC3-4C61-9DDB-CE0DF6FA604C}"/>
                </a:ext>
              </a:extLst>
            </p:cNvPr>
            <p:cNvSpPr/>
            <p:nvPr userDrawn="1"/>
          </p:nvSpPr>
          <p:spPr>
            <a:xfrm>
              <a:off x="782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0" name="Rectangle 19">
              <a:extLst>
                <a:ext uri="{FF2B5EF4-FFF2-40B4-BE49-F238E27FC236}">
                  <a16:creationId xmlns:a16="http://schemas.microsoft.com/office/drawing/2014/main" id="{179558FF-991B-429B-9C78-9683EE120117}"/>
                </a:ext>
              </a:extLst>
            </p:cNvPr>
            <p:cNvSpPr/>
            <p:nvPr userDrawn="1"/>
          </p:nvSpPr>
          <p:spPr>
            <a:xfrm>
              <a:off x="878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1" name="Rectangle 20">
              <a:extLst>
                <a:ext uri="{FF2B5EF4-FFF2-40B4-BE49-F238E27FC236}">
                  <a16:creationId xmlns:a16="http://schemas.microsoft.com/office/drawing/2014/main" id="{1711788A-09CE-4E03-B11C-02D1E319C6D4}"/>
                </a:ext>
              </a:extLst>
            </p:cNvPr>
            <p:cNvSpPr/>
            <p:nvPr userDrawn="1"/>
          </p:nvSpPr>
          <p:spPr>
            <a:xfrm>
              <a:off x="973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2" name="Rectangle 21">
              <a:extLst>
                <a:ext uri="{FF2B5EF4-FFF2-40B4-BE49-F238E27FC236}">
                  <a16:creationId xmlns:a16="http://schemas.microsoft.com/office/drawing/2014/main" id="{C19FB212-9592-47FA-AAE3-147E27F4DBEC}"/>
                </a:ext>
              </a:extLst>
            </p:cNvPr>
            <p:cNvSpPr/>
            <p:nvPr userDrawn="1"/>
          </p:nvSpPr>
          <p:spPr>
            <a:xfrm>
              <a:off x="1069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3" name="Rectangle 22">
              <a:extLst>
                <a:ext uri="{FF2B5EF4-FFF2-40B4-BE49-F238E27FC236}">
                  <a16:creationId xmlns:a16="http://schemas.microsoft.com/office/drawing/2014/main" id="{8E3374A3-6E36-4EC6-B683-40D983542464}"/>
                </a:ext>
              </a:extLst>
            </p:cNvPr>
            <p:cNvSpPr/>
            <p:nvPr userDrawn="1"/>
          </p:nvSpPr>
          <p:spPr>
            <a:xfrm>
              <a:off x="539999" y="5958000"/>
              <a:ext cx="11113200" cy="36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4" name="Rectangle 23">
              <a:extLst>
                <a:ext uri="{FF2B5EF4-FFF2-40B4-BE49-F238E27FC236}">
                  <a16:creationId xmlns:a16="http://schemas.microsoft.com/office/drawing/2014/main" id="{3907DBC6-C2C8-413D-B8A0-6FCA9A00363E}"/>
                </a:ext>
              </a:extLst>
            </p:cNvPr>
            <p:cNvSpPr/>
            <p:nvPr userDrawn="1"/>
          </p:nvSpPr>
          <p:spPr>
            <a:xfrm>
              <a:off x="539999" y="5598000"/>
              <a:ext cx="11113200" cy="72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40000" y="540000"/>
            <a:ext cx="9558088" cy="936000"/>
          </a:xfrm>
          <a:prstGeom prst="rect">
            <a:avLst/>
          </a:prstGeom>
        </p:spPr>
        <p:txBody>
          <a:bodyPr vert="horz" lIns="0" tIns="0" rIns="0" bIns="0" rtlCol="0" anchor="t" anchorCtr="0">
            <a:noAutofit/>
          </a:bodyPr>
          <a:lstStyle/>
          <a:p>
            <a:r>
              <a:rPr lang="da-DK" dirty="0"/>
              <a:t>Klik for at indsætte tekst</a:t>
            </a:r>
          </a:p>
        </p:txBody>
      </p:sp>
      <p:sp>
        <p:nvSpPr>
          <p:cNvPr id="3" name="Text Placeholder 2"/>
          <p:cNvSpPr>
            <a:spLocks noGrp="1"/>
          </p:cNvSpPr>
          <p:nvPr>
            <p:ph type="body" idx="1"/>
          </p:nvPr>
        </p:nvSpPr>
        <p:spPr>
          <a:xfrm>
            <a:off x="539999" y="1710000"/>
            <a:ext cx="11113200" cy="4247888"/>
          </a:xfrm>
          <a:prstGeom prst="rect">
            <a:avLst/>
          </a:prstGeom>
        </p:spPr>
        <p:txBody>
          <a:bodyPr vert="horz" lIns="0" tIns="0" rIns="0" bIns="0" rtlCol="0">
            <a:noAutofit/>
          </a:bodyPr>
          <a:lstStyle/>
          <a:p>
            <a:pPr lvl="0"/>
            <a:r>
              <a:rPr lang="da-DK" noProof="0" dirty="0"/>
              <a:t>Niveau 1 (Enter+TAB for næste tekst niveau, SHIFT+TAB for at gå tilbage i niveauer)</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sp>
        <p:nvSpPr>
          <p:cNvPr id="6" name="Slide Number Placeholder 5"/>
          <p:cNvSpPr>
            <a:spLocks noGrp="1"/>
          </p:cNvSpPr>
          <p:nvPr>
            <p:ph type="sldNum" sz="quarter" idx="4"/>
          </p:nvPr>
        </p:nvSpPr>
        <p:spPr>
          <a:xfrm>
            <a:off x="11053762" y="6228000"/>
            <a:ext cx="599437" cy="115200"/>
          </a:xfrm>
          <a:prstGeom prst="rect">
            <a:avLst/>
          </a:prstGeom>
        </p:spPr>
        <p:txBody>
          <a:bodyPr vert="horz" lIns="0" tIns="0" rIns="0" bIns="0" rtlCol="0" anchor="b" anchorCtr="0"/>
          <a:lstStyle>
            <a:lvl1pPr algn="r">
              <a:defRPr sz="800">
                <a:solidFill>
                  <a:schemeClr val="accent5"/>
                </a:solidFill>
              </a:defRPr>
            </a:lvl1pPr>
          </a:lstStyle>
          <a:p>
            <a:fld id="{24C8C45C-947F-4981-8B3F-4F32E973C901}" type="slidenum">
              <a:rPr lang="da-DK" smtClean="0"/>
              <a:pPr/>
              <a:t>‹nr.›</a:t>
            </a:fld>
            <a:endParaRPr lang="da-DK" dirty="0"/>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540000" y="6228000"/>
            <a:ext cx="598237" cy="115200"/>
          </a:xfrm>
          <a:prstGeom prst="rect">
            <a:avLst/>
          </a:prstGeom>
        </p:spPr>
        <p:txBody>
          <a:bodyPr vert="horz" lIns="0" tIns="0" rIns="0" bIns="0" rtlCol="0" anchor="b" anchorCtr="0"/>
          <a:lstStyle>
            <a:lvl1pPr algn="l">
              <a:defRPr sz="800">
                <a:solidFill>
                  <a:schemeClr val="accent5"/>
                </a:solidFill>
              </a:defRPr>
            </a:lvl1pPr>
          </a:lstStyle>
          <a:p>
            <a:fld id="{86F58875-A4D5-4A0A-BF68-0651AAA635C5}" type="datetime3">
              <a:rPr lang="da-DK" smtClean="0"/>
              <a:t>12.10.2023</a:t>
            </a:fld>
            <a:endParaRPr lang="da-DK" dirty="0"/>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1497600" y="6228000"/>
            <a:ext cx="9556163" cy="115200"/>
          </a:xfrm>
          <a:prstGeom prst="rect">
            <a:avLst/>
          </a:prstGeom>
        </p:spPr>
        <p:txBody>
          <a:bodyPr vert="horz" lIns="0" tIns="0" rIns="0" bIns="0" rtlCol="0" anchor="b" anchorCtr="0"/>
          <a:lstStyle>
            <a:lvl1pPr algn="l">
              <a:defRPr sz="800" cap="all" baseline="0">
                <a:solidFill>
                  <a:schemeClr val="accent5"/>
                </a:solidFill>
              </a:defRPr>
            </a:lvl1pPr>
          </a:lstStyle>
          <a:p>
            <a:endParaRPr lang="da-DK"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84" r:id="rId3"/>
    <p:sldLayoutId id="2147483785" r:id="rId4"/>
    <p:sldLayoutId id="2147483786" r:id="rId5"/>
    <p:sldLayoutId id="2147483763" r:id="rId6"/>
    <p:sldLayoutId id="2147483787" r:id="rId7"/>
    <p:sldLayoutId id="2147483788" r:id="rId8"/>
    <p:sldLayoutId id="2147483798" r:id="rId9"/>
    <p:sldLayoutId id="2147483731" r:id="rId10"/>
    <p:sldLayoutId id="2147483800" r:id="rId11"/>
    <p:sldLayoutId id="2147483797" r:id="rId12"/>
    <p:sldLayoutId id="2147483801" r:id="rId13"/>
    <p:sldLayoutId id="2147483768" r:id="rId14"/>
    <p:sldLayoutId id="2147483790" r:id="rId15"/>
    <p:sldLayoutId id="2147483791" r:id="rId16"/>
    <p:sldLayoutId id="2147483793" r:id="rId17"/>
    <p:sldLayoutId id="2147483794" r:id="rId18"/>
    <p:sldLayoutId id="2147483732" r:id="rId19"/>
    <p:sldLayoutId id="2147483795" r:id="rId20"/>
    <p:sldLayoutId id="2147483755" r:id="rId21"/>
    <p:sldLayoutId id="2147483796" r:id="rId22"/>
    <p:sldLayoutId id="2147483767" r:id="rId23"/>
    <p:sldLayoutId id="2147483806" r:id="rId24"/>
    <p:sldLayoutId id="2147483799" r:id="rId25"/>
    <p:sldLayoutId id="2147483807" r:id="rId26"/>
    <p:sldLayoutId id="2147483802" r:id="rId27"/>
    <p:sldLayoutId id="2147483805" r:id="rId28"/>
    <p:sldLayoutId id="2147483803" r:id="rId29"/>
    <p:sldLayoutId id="2147483804" r:id="rId30"/>
    <p:sldLayoutId id="2147483808" r:id="rId31"/>
    <p:sldLayoutId id="2147483771" r:id="rId32"/>
    <p:sldLayoutId id="2147483753" r:id="rId33"/>
    <p:sldLayoutId id="2147483809" r:id="rId34"/>
    <p:sldLayoutId id="2147483810" r:id="rId35"/>
  </p:sldLayoutIdLst>
  <p:hf hdr="0"/>
  <p:txStyles>
    <p:titleStyle>
      <a:lvl1pPr algn="l" defTabSz="914400" rtl="0" eaLnBrk="1" latinLnBrk="0" hangingPunct="1">
        <a:lnSpc>
          <a:spcPct val="93000"/>
        </a:lnSpc>
        <a:spcBef>
          <a:spcPct val="0"/>
        </a:spcBef>
        <a:buNone/>
        <a:defRPr sz="2800" b="1" kern="1200" cap="all" spc="50" baseline="0">
          <a:solidFill>
            <a:schemeClr val="accent2"/>
          </a:solidFill>
          <a:latin typeface="+mj-lt"/>
          <a:ea typeface="+mj-ea"/>
          <a:cs typeface="+mj-cs"/>
        </a:defRPr>
      </a:lvl1pPr>
    </p:titleStyle>
    <p:body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5400" kern="1200" cap="all" baseline="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4" userDrawn="1">
          <p15:clr>
            <a:srgbClr val="A4A3A4"/>
          </p15:clr>
        </p15:guide>
        <p15:guide id="2" pos="941" userDrawn="1">
          <p15:clr>
            <a:srgbClr val="A4A3A4"/>
          </p15:clr>
        </p15:guide>
        <p15:guide id="3" orient="horz" pos="340" userDrawn="1">
          <p15:clr>
            <a:srgbClr val="F26B43"/>
          </p15:clr>
        </p15:guide>
        <p15:guide id="4" orient="horz" pos="3979" userDrawn="1">
          <p15:clr>
            <a:srgbClr val="A4A3A4"/>
          </p15:clr>
        </p15:guide>
        <p15:guide id="5" pos="340" userDrawn="1">
          <p15:clr>
            <a:srgbClr val="F26B43"/>
          </p15:clr>
        </p15:guide>
        <p15:guide id="6" pos="7340" userDrawn="1">
          <p15:clr>
            <a:srgbClr val="F26B43"/>
          </p15:clr>
        </p15:guide>
        <p15:guide id="7" orient="horz" pos="1076" userDrawn="1">
          <p15:clr>
            <a:srgbClr val="F26B43"/>
          </p15:clr>
        </p15:guide>
        <p15:guide id="8" pos="1317" userDrawn="1">
          <p15:clr>
            <a:srgbClr val="A4A3A4"/>
          </p15:clr>
        </p15:guide>
        <p15:guide id="9" pos="1543" userDrawn="1">
          <p15:clr>
            <a:srgbClr val="A4A3A4"/>
          </p15:clr>
        </p15:guide>
        <p15:guide id="10" pos="1919" userDrawn="1">
          <p15:clr>
            <a:srgbClr val="A4A3A4"/>
          </p15:clr>
        </p15:guide>
        <p15:guide id="11" pos="2139" userDrawn="1">
          <p15:clr>
            <a:srgbClr val="A4A3A4"/>
          </p15:clr>
        </p15:guide>
        <p15:guide id="12" pos="2521" userDrawn="1">
          <p15:clr>
            <a:srgbClr val="A4A3A4"/>
          </p15:clr>
        </p15:guide>
        <p15:guide id="13" pos="2748" userDrawn="1">
          <p15:clr>
            <a:srgbClr val="A4A3A4"/>
          </p15:clr>
        </p15:guide>
        <p15:guide id="14" pos="3123" userDrawn="1">
          <p15:clr>
            <a:srgbClr val="A4A3A4"/>
          </p15:clr>
        </p15:guide>
        <p15:guide id="15" pos="3350" userDrawn="1">
          <p15:clr>
            <a:srgbClr val="A4A3A4"/>
          </p15:clr>
        </p15:guide>
        <p15:guide id="16" pos="3725" userDrawn="1">
          <p15:clr>
            <a:srgbClr val="A4A3A4"/>
          </p15:clr>
        </p15:guide>
        <p15:guide id="17" pos="3952" userDrawn="1">
          <p15:clr>
            <a:srgbClr val="A4A3A4"/>
          </p15:clr>
        </p15:guide>
        <p15:guide id="18" pos="4328" userDrawn="1">
          <p15:clr>
            <a:srgbClr val="A4A3A4"/>
          </p15:clr>
        </p15:guide>
        <p15:guide id="19" pos="4554" userDrawn="1">
          <p15:clr>
            <a:srgbClr val="A4A3A4"/>
          </p15:clr>
        </p15:guide>
        <p15:guide id="20" pos="4930" userDrawn="1">
          <p15:clr>
            <a:srgbClr val="A4A3A4"/>
          </p15:clr>
        </p15:guide>
        <p15:guide id="21" pos="5157" userDrawn="1">
          <p15:clr>
            <a:srgbClr val="A4A3A4"/>
          </p15:clr>
        </p15:guide>
        <p15:guide id="22" pos="5532" userDrawn="1">
          <p15:clr>
            <a:srgbClr val="A4A3A4"/>
          </p15:clr>
        </p15:guide>
        <p15:guide id="23" pos="5759" userDrawn="1">
          <p15:clr>
            <a:srgbClr val="A4A3A4"/>
          </p15:clr>
        </p15:guide>
        <p15:guide id="24" pos="6134" userDrawn="1">
          <p15:clr>
            <a:srgbClr val="A4A3A4"/>
          </p15:clr>
        </p15:guide>
        <p15:guide id="25" pos="6361" userDrawn="1">
          <p15:clr>
            <a:srgbClr val="A4A3A4"/>
          </p15:clr>
        </p15:guide>
        <p15:guide id="26" pos="6736" userDrawn="1">
          <p15:clr>
            <a:srgbClr val="A4A3A4"/>
          </p15:clr>
        </p15:guide>
        <p15:guide id="27" pos="6963" userDrawn="1">
          <p15:clr>
            <a:srgbClr val="A4A3A4"/>
          </p15:clr>
        </p15:guide>
        <p15:guide id="28" orient="horz" pos="3753" userDrawn="1">
          <p15:clr>
            <a:srgbClr val="F26B43"/>
          </p15:clr>
        </p15:guide>
        <p15:guide id="29" orient="horz" pos="352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7.png"/><Relationship Id="rId2" Type="http://schemas.openxmlformats.org/officeDocument/2006/relationships/customXml" Target="../../customXml/item15.xml"/><Relationship Id="rId1" Type="http://schemas.openxmlformats.org/officeDocument/2006/relationships/customXml" Target="../../customXml/item5.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32.xml"/><Relationship Id="rId1" Type="http://schemas.openxmlformats.org/officeDocument/2006/relationships/customXml" Target="../../customXml/item20.xml"/><Relationship Id="rId5" Type="http://schemas.openxmlformats.org/officeDocument/2006/relationships/image" Target="../media/image36.png"/><Relationship Id="rId4"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tags" Target="../tags/tag3.xml"/><Relationship Id="rId7" Type="http://schemas.openxmlformats.org/officeDocument/2006/relationships/image" Target="../media/image53.png"/><Relationship Id="rId2" Type="http://schemas.openxmlformats.org/officeDocument/2006/relationships/customXml" Target="../../customXml/item1.xml"/><Relationship Id="rId1" Type="http://schemas.openxmlformats.org/officeDocument/2006/relationships/customXml" Target="../../customXml/item42.xml"/><Relationship Id="rId6" Type="http://schemas.openxmlformats.org/officeDocument/2006/relationships/image" Target="../media/image21.svg"/><Relationship Id="rId5" Type="http://schemas.openxmlformats.org/officeDocument/2006/relationships/image" Target="../media/image7.png"/><Relationship Id="rId4" Type="http://schemas.openxmlformats.org/officeDocument/2006/relationships/slideLayout" Target="../slideLayouts/slideLayout34.xm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tags" Target="../tags/tag4.xml"/><Relationship Id="rId7" Type="http://schemas.openxmlformats.org/officeDocument/2006/relationships/image" Target="../media/image53.png"/><Relationship Id="rId2" Type="http://schemas.openxmlformats.org/officeDocument/2006/relationships/customXml" Target="../../customXml/item21.xml"/><Relationship Id="rId1" Type="http://schemas.openxmlformats.org/officeDocument/2006/relationships/customXml" Target="../../customXml/item11.xml"/><Relationship Id="rId6" Type="http://schemas.openxmlformats.org/officeDocument/2006/relationships/image" Target="../media/image21.svg"/><Relationship Id="rId5" Type="http://schemas.openxmlformats.org/officeDocument/2006/relationships/image" Target="../media/image7.png"/><Relationship Id="rId4" Type="http://schemas.openxmlformats.org/officeDocument/2006/relationships/slideLayout" Target="../slideLayouts/slideLayout34.xml"/><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40.xml"/><Relationship Id="rId1" Type="http://schemas.openxmlformats.org/officeDocument/2006/relationships/customXml" Target="../../customXml/item31.xml"/><Relationship Id="rId5" Type="http://schemas.openxmlformats.org/officeDocument/2006/relationships/image" Target="../media/image36.png"/><Relationship Id="rId4"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tags" Target="../tags/tag6.xml"/><Relationship Id="rId7" Type="http://schemas.openxmlformats.org/officeDocument/2006/relationships/image" Target="../media/image7.png"/><Relationship Id="rId12" Type="http://schemas.openxmlformats.org/officeDocument/2006/relationships/image" Target="../media/image58.svg"/><Relationship Id="rId2" Type="http://schemas.openxmlformats.org/officeDocument/2006/relationships/customXml" Target="../../customXml/item6.xml"/><Relationship Id="rId1" Type="http://schemas.openxmlformats.org/officeDocument/2006/relationships/customXml" Target="../../customXml/item50.xml"/><Relationship Id="rId6" Type="http://schemas.openxmlformats.org/officeDocument/2006/relationships/image" Target="../media/image55.bin"/><Relationship Id="rId11" Type="http://schemas.openxmlformats.org/officeDocument/2006/relationships/image" Target="../media/image57.png"/><Relationship Id="rId5" Type="http://schemas.openxmlformats.org/officeDocument/2006/relationships/slideLayout" Target="../slideLayouts/slideLayout23.xml"/><Relationship Id="rId10" Type="http://schemas.openxmlformats.org/officeDocument/2006/relationships/image" Target="../media/image47.png"/><Relationship Id="rId4" Type="http://schemas.openxmlformats.org/officeDocument/2006/relationships/tags" Target="../tags/tag7.xml"/><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3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tags" Target="../tags/tag8.xml"/><Relationship Id="rId7" Type="http://schemas.openxmlformats.org/officeDocument/2006/relationships/image" Target="../media/image7.png"/><Relationship Id="rId12" Type="http://schemas.openxmlformats.org/officeDocument/2006/relationships/image" Target="../media/image71.jpeg"/><Relationship Id="rId2" Type="http://schemas.openxmlformats.org/officeDocument/2006/relationships/customXml" Target="../../customXml/item28.xml"/><Relationship Id="rId1" Type="http://schemas.openxmlformats.org/officeDocument/2006/relationships/customXml" Target="../../customXml/item16.xml"/><Relationship Id="rId6" Type="http://schemas.openxmlformats.org/officeDocument/2006/relationships/image" Target="../media/image67.bin"/><Relationship Id="rId11" Type="http://schemas.openxmlformats.org/officeDocument/2006/relationships/image" Target="../media/image70.svg"/><Relationship Id="rId5" Type="http://schemas.openxmlformats.org/officeDocument/2006/relationships/slideLayout" Target="../slideLayouts/slideLayout14.xml"/><Relationship Id="rId10" Type="http://schemas.openxmlformats.org/officeDocument/2006/relationships/image" Target="../media/image69.png"/><Relationship Id="rId4" Type="http://schemas.openxmlformats.org/officeDocument/2006/relationships/tags" Target="../tags/tag9.xml"/><Relationship Id="rId9" Type="http://schemas.openxmlformats.org/officeDocument/2006/relationships/image" Target="../media/image68.bin"/></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47.png"/><Relationship Id="rId2" Type="http://schemas.openxmlformats.org/officeDocument/2006/relationships/customXml" Target="../../customXml/item49.xml"/><Relationship Id="rId1" Type="http://schemas.openxmlformats.org/officeDocument/2006/relationships/customXml" Target="../../customXml/item3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11.xml"/><Relationship Id="rId7" Type="http://schemas.openxmlformats.org/officeDocument/2006/relationships/image" Target="../media/image70.svg"/><Relationship Id="rId2" Type="http://schemas.openxmlformats.org/officeDocument/2006/relationships/customXml" Target="../../customXml/item17.xml"/><Relationship Id="rId1" Type="http://schemas.openxmlformats.org/officeDocument/2006/relationships/customXml" Target="../../customXml/item7.xml"/><Relationship Id="rId6" Type="http://schemas.openxmlformats.org/officeDocument/2006/relationships/image" Target="../media/image69.png"/><Relationship Id="rId5" Type="http://schemas.openxmlformats.org/officeDocument/2006/relationships/image" Target="../media/image76.jpg"/><Relationship Id="rId4" Type="http://schemas.openxmlformats.org/officeDocument/2006/relationships/slideLayout" Target="../slideLayouts/slideLayout3.xml"/><Relationship Id="rId9" Type="http://schemas.openxmlformats.org/officeDocument/2006/relationships/image" Target="../media/image78.sv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0.jpeg"/><Relationship Id="rId1" Type="http://schemas.openxmlformats.org/officeDocument/2006/relationships/slideLayout" Target="../slideLayouts/slideLayout21.xml"/><Relationship Id="rId5" Type="http://schemas.openxmlformats.org/officeDocument/2006/relationships/image" Target="../media/image49.sv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22.xml"/><Relationship Id="rId7" Type="http://schemas.openxmlformats.org/officeDocument/2006/relationships/image" Target="../media/image48.png"/><Relationship Id="rId2" Type="http://schemas.openxmlformats.org/officeDocument/2006/relationships/customXml" Target="../../customXml/item33.xml"/><Relationship Id="rId1" Type="http://schemas.openxmlformats.org/officeDocument/2006/relationships/customXml" Target="../../customXml/item27.xml"/><Relationship Id="rId6" Type="http://schemas.openxmlformats.org/officeDocument/2006/relationships/image" Target="../media/image36.png"/><Relationship Id="rId5" Type="http://schemas.openxmlformats.org/officeDocument/2006/relationships/image" Target="../media/image82.sv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35.xml"/><Relationship Id="rId1" Type="http://schemas.openxmlformats.org/officeDocument/2006/relationships/customXml" Target="../../customXml/item25.xml"/><Relationship Id="rId4"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49.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49.sv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tags" Target="../tags/tag13.xml"/><Relationship Id="rId7" Type="http://schemas.openxmlformats.org/officeDocument/2006/relationships/image" Target="../media/image7.png"/><Relationship Id="rId12" Type="http://schemas.openxmlformats.org/officeDocument/2006/relationships/image" Target="../media/image87.jpeg"/><Relationship Id="rId2" Type="http://schemas.openxmlformats.org/officeDocument/2006/relationships/customXml" Target="../../customXml/item3.xml"/><Relationship Id="rId1" Type="http://schemas.openxmlformats.org/officeDocument/2006/relationships/customXml" Target="../../customXml/item45.xml"/><Relationship Id="rId6" Type="http://schemas.openxmlformats.org/officeDocument/2006/relationships/image" Target="../media/image67.bin"/><Relationship Id="rId11" Type="http://schemas.openxmlformats.org/officeDocument/2006/relationships/image" Target="../media/image70.svg"/><Relationship Id="rId5" Type="http://schemas.openxmlformats.org/officeDocument/2006/relationships/slideLayout" Target="../slideLayouts/slideLayout14.xml"/><Relationship Id="rId10" Type="http://schemas.openxmlformats.org/officeDocument/2006/relationships/image" Target="../media/image69.png"/><Relationship Id="rId4" Type="http://schemas.openxmlformats.org/officeDocument/2006/relationships/tags" Target="../tags/tag14.xml"/><Relationship Id="rId9" Type="http://schemas.openxmlformats.org/officeDocument/2006/relationships/image" Target="../media/image68.bin"/></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customXml" Target="../../customXml/item23.xml"/><Relationship Id="rId1" Type="http://schemas.openxmlformats.org/officeDocument/2006/relationships/customXml" Target="../../customXml/item12.xml"/><Relationship Id="rId5" Type="http://schemas.openxmlformats.org/officeDocument/2006/relationships/image" Target="../media/image36.png"/><Relationship Id="rId4"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tags" Target="../tags/tag16.xml"/><Relationship Id="rId7" Type="http://schemas.openxmlformats.org/officeDocument/2006/relationships/image" Target="../media/image7.png"/><Relationship Id="rId12" Type="http://schemas.openxmlformats.org/officeDocument/2006/relationships/image" Target="../media/image91.jpeg"/><Relationship Id="rId2" Type="http://schemas.openxmlformats.org/officeDocument/2006/relationships/customXml" Target="../../customXml/item43.xml"/><Relationship Id="rId1" Type="http://schemas.openxmlformats.org/officeDocument/2006/relationships/customXml" Target="../../customXml/item34.xml"/><Relationship Id="rId6" Type="http://schemas.openxmlformats.org/officeDocument/2006/relationships/image" Target="../media/image67.bin"/><Relationship Id="rId11" Type="http://schemas.openxmlformats.org/officeDocument/2006/relationships/image" Target="../media/image70.svg"/><Relationship Id="rId5" Type="http://schemas.openxmlformats.org/officeDocument/2006/relationships/slideLayout" Target="../slideLayouts/slideLayout14.xml"/><Relationship Id="rId10" Type="http://schemas.openxmlformats.org/officeDocument/2006/relationships/image" Target="../media/image69.png"/><Relationship Id="rId4" Type="http://schemas.openxmlformats.org/officeDocument/2006/relationships/tags" Target="../tags/tag17.xml"/><Relationship Id="rId9" Type="http://schemas.openxmlformats.org/officeDocument/2006/relationships/image" Target="../media/image68.bin"/></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8.xml"/><Relationship Id="rId7" Type="http://schemas.openxmlformats.org/officeDocument/2006/relationships/image" Target="../media/image45.jpeg"/><Relationship Id="rId2" Type="http://schemas.openxmlformats.org/officeDocument/2006/relationships/customXml" Target="../../customXml/item44.xml"/><Relationship Id="rId1" Type="http://schemas.openxmlformats.org/officeDocument/2006/relationships/customXml" Target="../../customXml/item48.xml"/><Relationship Id="rId6" Type="http://schemas.openxmlformats.org/officeDocument/2006/relationships/image" Target="../media/image44.jpeg"/><Relationship Id="rId5" Type="http://schemas.openxmlformats.org/officeDocument/2006/relationships/image" Target="../media/image35.sv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3.jpeg"/><Relationship Id="rId1" Type="http://schemas.openxmlformats.org/officeDocument/2006/relationships/slideLayout" Target="../slideLayouts/slideLayout18.xml"/><Relationship Id="rId4" Type="http://schemas.openxmlformats.org/officeDocument/2006/relationships/image" Target="../media/image49.sv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8.xml"/><Relationship Id="rId7" Type="http://schemas.openxmlformats.org/officeDocument/2006/relationships/image" Target="../media/image95.bin"/><Relationship Id="rId12" Type="http://schemas.openxmlformats.org/officeDocument/2006/relationships/image" Target="../media/image97.svg"/><Relationship Id="rId2" Type="http://schemas.openxmlformats.org/officeDocument/2006/relationships/customXml" Target="../../customXml/item13.xml"/><Relationship Id="rId1" Type="http://schemas.openxmlformats.org/officeDocument/2006/relationships/customXml" Target="../../customXml/item4.xml"/><Relationship Id="rId6" Type="http://schemas.openxmlformats.org/officeDocument/2006/relationships/image" Target="../media/image55.bin"/><Relationship Id="rId11" Type="http://schemas.openxmlformats.org/officeDocument/2006/relationships/image" Target="../media/image96.png"/><Relationship Id="rId5" Type="http://schemas.openxmlformats.org/officeDocument/2006/relationships/slideLayout" Target="../slideLayouts/slideLayout23.xml"/><Relationship Id="rId10" Type="http://schemas.openxmlformats.org/officeDocument/2006/relationships/image" Target="../media/image47.png"/><Relationship Id="rId4" Type="http://schemas.openxmlformats.org/officeDocument/2006/relationships/tags" Target="../tags/tag19.xml"/><Relationship Id="rId9" Type="http://schemas.openxmlformats.org/officeDocument/2006/relationships/image" Target="../media/image21.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image" Target="../media/image98.bin"/><Relationship Id="rId3" Type="http://schemas.openxmlformats.org/officeDocument/2006/relationships/tags" Target="../tags/tag20.xml"/><Relationship Id="rId7" Type="http://schemas.openxmlformats.org/officeDocument/2006/relationships/image" Target="../media/image35.svg"/><Relationship Id="rId2" Type="http://schemas.openxmlformats.org/officeDocument/2006/relationships/customXml" Target="../../customXml/item29.xml"/><Relationship Id="rId1" Type="http://schemas.openxmlformats.org/officeDocument/2006/relationships/customXml" Target="../../customXml/item22.xml"/><Relationship Id="rId6" Type="http://schemas.openxmlformats.org/officeDocument/2006/relationships/image" Target="../media/image16.png"/><Relationship Id="rId5" Type="http://schemas.openxmlformats.org/officeDocument/2006/relationships/slideLayout" Target="../slideLayouts/slideLayout18.xml"/><Relationship Id="rId10" Type="http://schemas.openxmlformats.org/officeDocument/2006/relationships/image" Target="../media/image36.png"/><Relationship Id="rId4" Type="http://schemas.openxmlformats.org/officeDocument/2006/relationships/tags" Target="../tags/tag21.xml"/><Relationship Id="rId9" Type="http://schemas.openxmlformats.org/officeDocument/2006/relationships/image" Target="../media/image99.jpe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47.png"/><Relationship Id="rId2" Type="http://schemas.openxmlformats.org/officeDocument/2006/relationships/customXml" Target="../../customXml/item51.xml"/><Relationship Id="rId1" Type="http://schemas.openxmlformats.org/officeDocument/2006/relationships/customXml" Target="../../customXml/item4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1.xml"/><Relationship Id="rId5" Type="http://schemas.openxmlformats.org/officeDocument/2006/relationships/image" Target="../media/image49.svg"/><Relationship Id="rId4" Type="http://schemas.openxmlformats.org/officeDocument/2006/relationships/image" Target="../media/image48.png"/></Relationships>
</file>

<file path=ppt/slides/_rels/slide5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customXml" Target="../../customXml/item19.xml"/><Relationship Id="rId1" Type="http://schemas.openxmlformats.org/officeDocument/2006/relationships/customXml" Target="../../customXml/item8.xml"/><Relationship Id="rId4"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9.xml"/><Relationship Id="rId1" Type="http://schemas.openxmlformats.org/officeDocument/2006/relationships/tags" Target="../tags/tag24.xml"/><Relationship Id="rId5" Type="http://schemas.openxmlformats.org/officeDocument/2006/relationships/image" Target="../media/image47.png"/><Relationship Id="rId4" Type="http://schemas.openxmlformats.org/officeDocument/2006/relationships/image" Target="../media/image102.sv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47.png"/><Relationship Id="rId2" Type="http://schemas.openxmlformats.org/officeDocument/2006/relationships/customXml" Target="../../customXml/item39.xml"/><Relationship Id="rId1" Type="http://schemas.openxmlformats.org/officeDocument/2006/relationships/customXml" Target="../../customXml/item30.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tags" Target="../tags/tag26.xml"/><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47.png"/><Relationship Id="rId2" Type="http://schemas.openxmlformats.org/officeDocument/2006/relationships/customXml" Target="../../customXml/item9.xml"/><Relationship Id="rId16" Type="http://schemas.openxmlformats.org/officeDocument/2006/relationships/image" Target="../media/image110.svg"/><Relationship Id="rId1" Type="http://schemas.openxmlformats.org/officeDocument/2006/relationships/customXml" Target="../../customXml/item52.xml"/><Relationship Id="rId6" Type="http://schemas.openxmlformats.org/officeDocument/2006/relationships/image" Target="../media/image35.svg"/><Relationship Id="rId11" Type="http://schemas.openxmlformats.org/officeDocument/2006/relationships/image" Target="../media/image105.png"/><Relationship Id="rId5" Type="http://schemas.openxmlformats.org/officeDocument/2006/relationships/image" Target="../media/image16.png"/><Relationship Id="rId15" Type="http://schemas.openxmlformats.org/officeDocument/2006/relationships/image" Target="../media/image109.png"/><Relationship Id="rId10" Type="http://schemas.openxmlformats.org/officeDocument/2006/relationships/image" Target="../media/image21.svg"/><Relationship Id="rId4" Type="http://schemas.openxmlformats.org/officeDocument/2006/relationships/slideLayout" Target="../slideLayouts/slideLayout34.xml"/><Relationship Id="rId9" Type="http://schemas.openxmlformats.org/officeDocument/2006/relationships/image" Target="../media/image7.png"/><Relationship Id="rId14" Type="http://schemas.openxmlformats.org/officeDocument/2006/relationships/image" Target="../media/image108.svg"/></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13.jpeg"/><Relationship Id="rId2" Type="http://schemas.openxmlformats.org/officeDocument/2006/relationships/customXml" Target="../../customXml/item24.xml"/><Relationship Id="rId1" Type="http://schemas.openxmlformats.org/officeDocument/2006/relationships/customXml" Target="../../customXml/item18.xml"/><Relationship Id="rId6" Type="http://schemas.openxmlformats.org/officeDocument/2006/relationships/image" Target="../media/image112.jpeg"/><Relationship Id="rId5" Type="http://schemas.openxmlformats.org/officeDocument/2006/relationships/slideLayout" Target="../slideLayouts/slideLayout17.xml"/><Relationship Id="rId4" Type="http://schemas.openxmlformats.org/officeDocument/2006/relationships/tags" Target="../tags/tag28.xml"/></Relationships>
</file>

<file path=ppt/slides/_rels/slide5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customXml" Target="../../customXml/item46.xml"/><Relationship Id="rId1" Type="http://schemas.openxmlformats.org/officeDocument/2006/relationships/customXml" Target="../../customXml/item36.xml"/><Relationship Id="rId5" Type="http://schemas.openxmlformats.org/officeDocument/2006/relationships/image" Target="../media/image36.png"/><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ustomXml" Target="../../customXml/item10.xml"/><Relationship Id="rId1" Type="http://schemas.openxmlformats.org/officeDocument/2006/relationships/customXml" Target="../../customXml/item2.xml"/><Relationship Id="rId5" Type="http://schemas.openxmlformats.org/officeDocument/2006/relationships/image" Target="../media/image36.pn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0D50872-EFAA-4951-896F-7EF4BD04F0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0626" b="9662"/>
          <a:stretch/>
        </p:blipFill>
        <p:spPr>
          <a:xfrm>
            <a:off x="13059" y="29429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2" name="TextBox 11">
            <a:extLst>
              <a:ext uri="{FF2B5EF4-FFF2-40B4-BE49-F238E27FC236}">
                <a16:creationId xmlns:a16="http://schemas.microsoft.com/office/drawing/2014/main" id="{D1049F09-E9DD-48FF-B745-673841B8CF90}"/>
              </a:ext>
            </a:extLst>
          </p:cNvPr>
          <p:cNvSpPr txBox="1">
            <a:spLocks/>
          </p:cNvSpPr>
          <p:nvPr/>
        </p:nvSpPr>
        <p:spPr>
          <a:xfrm>
            <a:off x="10932500" y="6228473"/>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accent5"/>
                </a:solidFill>
                <a:cs typeface="Circular Pro Black" panose="020B0A04020101010102" pitchFamily="34" charset="0"/>
              </a:rPr>
              <a:pPr algn="r">
                <a:lnSpc>
                  <a:spcPct val="92000"/>
                </a:lnSpc>
              </a:pPr>
              <a:t>1</a:t>
            </a:fld>
            <a:endParaRPr lang="en-DK" sz="800" cap="all" dirty="0" err="1">
              <a:solidFill>
                <a:schemeClr val="accent5"/>
              </a:solidFill>
              <a:cs typeface="Circular Pro Black" panose="020B0A04020101010102" pitchFamily="34" charset="0"/>
            </a:endParaRPr>
          </a:p>
        </p:txBody>
      </p:sp>
      <p:sp>
        <p:nvSpPr>
          <p:cNvPr id="2" name="Titel 1">
            <a:extLst>
              <a:ext uri="{FF2B5EF4-FFF2-40B4-BE49-F238E27FC236}">
                <a16:creationId xmlns:a16="http://schemas.microsoft.com/office/drawing/2014/main" id="{7E19F1BC-00F2-4EB4-A313-C4EF62100F88}"/>
              </a:ext>
            </a:extLst>
          </p:cNvPr>
          <p:cNvSpPr>
            <a:spLocks noGrp="1"/>
          </p:cNvSpPr>
          <p:nvPr>
            <p:ph type="ctrTitle"/>
          </p:nvPr>
        </p:nvSpPr>
        <p:spPr>
          <a:xfrm>
            <a:off x="6804660" y="1874520"/>
            <a:ext cx="4777740" cy="2636520"/>
          </a:xfrm>
        </p:spPr>
        <p:txBody>
          <a:bodyPr/>
          <a:lstStyle/>
          <a:p>
            <a:pPr algn="ctr"/>
            <a:r>
              <a:rPr lang="da-DK" sz="2000" dirty="0"/>
              <a:t>”….Det var lidt overraskende for mig, at der var så stor en forventning til forældrenes engagement…”</a:t>
            </a:r>
            <a:br>
              <a:rPr lang="da-DK" sz="2000" dirty="0"/>
            </a:br>
            <a:br>
              <a:rPr lang="da-DK" sz="2000"/>
            </a:br>
            <a:r>
              <a:rPr lang="da-DK" sz="2000"/>
              <a:t>Odense 9-10 2023</a:t>
            </a:r>
            <a:br>
              <a:rPr lang="da-DK" sz="2000" dirty="0"/>
            </a:br>
            <a:endParaRPr lang="da-DK" sz="2000" dirty="0"/>
          </a:p>
        </p:txBody>
      </p:sp>
      <p:sp>
        <p:nvSpPr>
          <p:cNvPr id="3" name="Pladsholder til slidenummer 2">
            <a:extLst>
              <a:ext uri="{FF2B5EF4-FFF2-40B4-BE49-F238E27FC236}">
                <a16:creationId xmlns:a16="http://schemas.microsoft.com/office/drawing/2014/main" id="{2410D344-A2B9-4420-9B32-D834B6B56497}"/>
              </a:ext>
            </a:extLst>
          </p:cNvPr>
          <p:cNvSpPr>
            <a:spLocks noGrp="1"/>
          </p:cNvSpPr>
          <p:nvPr>
            <p:ph type="sldNum" sz="quarter" idx="21"/>
          </p:nvPr>
        </p:nvSpPr>
        <p:spPr/>
        <p:txBody>
          <a:bodyPr/>
          <a:lstStyle/>
          <a:p>
            <a:fld id="{24C8C45C-947F-4981-8B3F-4F32E973C901}" type="slidenum">
              <a:rPr lang="da-DK"/>
              <a:pPr/>
              <a:t>1</a:t>
            </a:fld>
            <a:endParaRPr lang="da-DK" dirty="0"/>
          </a:p>
        </p:txBody>
      </p:sp>
      <p:sp>
        <p:nvSpPr>
          <p:cNvPr id="4" name="Pladsholder til sidefod 3">
            <a:extLst>
              <a:ext uri="{FF2B5EF4-FFF2-40B4-BE49-F238E27FC236}">
                <a16:creationId xmlns:a16="http://schemas.microsoft.com/office/drawing/2014/main" id="{4DE5D265-C4AD-4C52-8B13-293FA4706588}"/>
              </a:ext>
            </a:extLst>
          </p:cNvPr>
          <p:cNvSpPr>
            <a:spLocks noGrp="1"/>
          </p:cNvSpPr>
          <p:nvPr>
            <p:ph type="ftr" sz="quarter" idx="3"/>
          </p:nvPr>
        </p:nvSpPr>
        <p:spPr/>
        <p:txBody>
          <a:bodyPr/>
          <a:lstStyle/>
          <a:p>
            <a:endParaRPr lang="da-DK" dirty="0"/>
          </a:p>
        </p:txBody>
      </p:sp>
      <p:pic>
        <p:nvPicPr>
          <p:cNvPr id="8" name="Billede 7" descr="Et billede, der indeholder Font/skrifttype, symbol, logo, Grafik&#10;&#10;Automatisk genereret beskrivelse">
            <a:extLst>
              <a:ext uri="{FF2B5EF4-FFF2-40B4-BE49-F238E27FC236}">
                <a16:creationId xmlns:a16="http://schemas.microsoft.com/office/drawing/2014/main" id="{F84A7A73-EC47-0A48-3326-DE23EDE7B087}"/>
              </a:ext>
            </a:extLst>
          </p:cNvPr>
          <p:cNvPicPr>
            <a:picLocks noChangeAspect="1"/>
          </p:cNvPicPr>
          <p:nvPr/>
        </p:nvPicPr>
        <p:blipFill>
          <a:blip r:embed="rId6">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pic>
        <p:nvPicPr>
          <p:cNvPr id="17" name="Pladsholder til indhold 4" descr="Et billede, der indeholder tekst, skærmbillede, Multimediesoftware, software&#10;&#10;Automatisk genereret beskrivelse">
            <a:extLst>
              <a:ext uri="{FF2B5EF4-FFF2-40B4-BE49-F238E27FC236}">
                <a16:creationId xmlns:a16="http://schemas.microsoft.com/office/drawing/2014/main" id="{9C8A0D7A-E39C-21BA-130D-82EF40A23F1C}"/>
              </a:ext>
            </a:extLst>
          </p:cNvPr>
          <p:cNvPicPr>
            <a:picLocks noGrp="1" noChangeAspect="1"/>
          </p:cNvPicPr>
          <p:nvPr>
            <p:ph type="pic" sz="quarter" idx="17"/>
          </p:nvPr>
        </p:nvPicPr>
        <p:blipFill rotWithShape="1">
          <a:blip r:embed="rId7"/>
          <a:srcRect l="33289" t="19381" r="15235" b="5914"/>
          <a:stretch/>
        </p:blipFill>
        <p:spPr>
          <a:xfrm>
            <a:off x="769621" y="1208315"/>
            <a:ext cx="5440680" cy="4441369"/>
          </a:xfrm>
          <a:prstGeom prst="rect">
            <a:avLst/>
          </a:prstGeom>
        </p:spPr>
      </p:pic>
    </p:spTree>
    <p:custDataLst>
      <p:custData r:id="rId1"/>
      <p:custData r:id="rId2"/>
    </p:custDataLst>
    <p:extLst>
      <p:ext uri="{BB962C8B-B14F-4D97-AF65-F5344CB8AC3E}">
        <p14:creationId xmlns:p14="http://schemas.microsoft.com/office/powerpoint/2010/main" val="240148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C7DA794-D482-4A65-8CBB-14E5A0ECCD1D}"/>
              </a:ext>
            </a:extLst>
          </p:cNvPr>
          <p:cNvSpPr>
            <a:spLocks noGrp="1"/>
          </p:cNvSpPr>
          <p:nvPr>
            <p:ph type="dt" sz="half" idx="15"/>
          </p:nvPr>
        </p:nvSpPr>
        <p:spPr/>
        <p:txBody>
          <a:bodyPr/>
          <a:lstStyle/>
          <a:p>
            <a:fld id="{9B302B38-8D6F-4F5F-AE29-1DFC99A11AD9}" type="datetime3">
              <a:rPr lang="da-DK"/>
              <a:t>12.10.2023</a:t>
            </a:fld>
            <a:endParaRPr lang="da-DK" dirty="0"/>
          </a:p>
        </p:txBody>
      </p:sp>
      <p:sp>
        <p:nvSpPr>
          <p:cNvPr id="3" name="Pladsholder til sidefod 2">
            <a:extLst>
              <a:ext uri="{FF2B5EF4-FFF2-40B4-BE49-F238E27FC236}">
                <a16:creationId xmlns:a16="http://schemas.microsoft.com/office/drawing/2014/main" id="{694EEEBE-F04B-492E-833F-AE74A8B5E597}"/>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3A8F3C10-C292-4733-9F96-9A3D49CE4955}"/>
              </a:ext>
            </a:extLst>
          </p:cNvPr>
          <p:cNvSpPr>
            <a:spLocks noGrp="1"/>
          </p:cNvSpPr>
          <p:nvPr>
            <p:ph type="sldNum" sz="quarter" idx="17"/>
          </p:nvPr>
        </p:nvSpPr>
        <p:spPr/>
        <p:txBody>
          <a:bodyPr/>
          <a:lstStyle/>
          <a:p>
            <a:fld id="{24C8C45C-947F-4981-8B3F-4F32E973C901}" type="slidenum">
              <a:rPr lang="da-DK"/>
              <a:pPr/>
              <a:t>10</a:t>
            </a:fld>
            <a:endParaRPr lang="da-DK" dirty="0"/>
          </a:p>
        </p:txBody>
      </p:sp>
      <p:sp>
        <p:nvSpPr>
          <p:cNvPr id="7" name="Titel 6">
            <a:extLst>
              <a:ext uri="{FF2B5EF4-FFF2-40B4-BE49-F238E27FC236}">
                <a16:creationId xmlns:a16="http://schemas.microsoft.com/office/drawing/2014/main" id="{58C298CD-3C28-4E7D-B748-0B107A37995D}"/>
              </a:ext>
            </a:extLst>
          </p:cNvPr>
          <p:cNvSpPr>
            <a:spLocks noGrp="1"/>
          </p:cNvSpPr>
          <p:nvPr>
            <p:ph type="ctrTitle"/>
          </p:nvPr>
        </p:nvSpPr>
        <p:spPr/>
        <p:txBody>
          <a:bodyPr/>
          <a:lstStyle/>
          <a:p>
            <a:r>
              <a:rPr lang="da-DK" dirty="0"/>
              <a:t>Kort intro til</a:t>
            </a:r>
          </a:p>
        </p:txBody>
      </p:sp>
      <p:sp>
        <p:nvSpPr>
          <p:cNvPr id="8" name="Undertitel 7">
            <a:extLst>
              <a:ext uri="{FF2B5EF4-FFF2-40B4-BE49-F238E27FC236}">
                <a16:creationId xmlns:a16="http://schemas.microsoft.com/office/drawing/2014/main" id="{9AA49419-A489-4B46-8171-6F6009B837F7}"/>
              </a:ext>
            </a:extLst>
          </p:cNvPr>
          <p:cNvSpPr>
            <a:spLocks noGrp="1"/>
          </p:cNvSpPr>
          <p:nvPr>
            <p:ph type="subTitle" idx="1"/>
          </p:nvPr>
        </p:nvSpPr>
        <p:spPr/>
        <p:txBody>
          <a:bodyPr/>
          <a:lstStyle/>
          <a:p>
            <a:r>
              <a:rPr lang="da-DK" dirty="0"/>
              <a:t>undersøgelsen</a:t>
            </a:r>
          </a:p>
          <a:p>
            <a:endParaRPr lang="da-DK" dirty="0"/>
          </a:p>
        </p:txBody>
      </p:sp>
      <p:pic>
        <p:nvPicPr>
          <p:cNvPr id="5" name="Billede 4" descr="Et billede, der indeholder Font/skrifttype, symbol, logo, Grafik&#10;&#10;Automatisk genereret beskrivelse">
            <a:extLst>
              <a:ext uri="{FF2B5EF4-FFF2-40B4-BE49-F238E27FC236}">
                <a16:creationId xmlns:a16="http://schemas.microsoft.com/office/drawing/2014/main" id="{442F3221-FEA0-8F4B-172D-DE89A1B63B51}"/>
              </a:ext>
            </a:extLst>
          </p:cNvPr>
          <p:cNvPicPr>
            <a:picLocks noChangeAspect="1"/>
          </p:cNvPicPr>
          <p:nvPr/>
        </p:nvPicPr>
        <p:blipFill>
          <a:blip r:embed="rId5">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custDataLst>
      <p:custData r:id="rId1"/>
      <p:custData r:id="rId2"/>
      <p:tags r:id="rId3"/>
    </p:custDataLst>
    <p:extLst>
      <p:ext uri="{BB962C8B-B14F-4D97-AF65-F5344CB8AC3E}">
        <p14:creationId xmlns:p14="http://schemas.microsoft.com/office/powerpoint/2010/main" val="154964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11D2BE5-18BA-4F0B-B3CD-AB23DD8FDE54}"/>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D2F3003F-E97D-4F06-8927-3B31F9E733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1957" t="41471"/>
          <a:stretch/>
        </p:blipFill>
        <p:spPr>
          <a:xfrm flipH="1" flipV="1">
            <a:off x="5522496" y="2430000"/>
            <a:ext cx="6669505" cy="4428000"/>
          </a:xfrm>
          <a:custGeom>
            <a:avLst/>
            <a:gdLst>
              <a:gd name="connsiteX0" fmla="*/ 6669505 w 6669505"/>
              <a:gd name="connsiteY0" fmla="*/ 4428000 h 4428000"/>
              <a:gd name="connsiteX1" fmla="*/ 0 w 6669505"/>
              <a:gd name="connsiteY1" fmla="*/ 4428000 h 4428000"/>
              <a:gd name="connsiteX2" fmla="*/ 0 w 6669505"/>
              <a:gd name="connsiteY2" fmla="*/ 0 h 4428000"/>
              <a:gd name="connsiteX3" fmla="*/ 6669505 w 6669505"/>
              <a:gd name="connsiteY3" fmla="*/ 0 h 4428000"/>
            </a:gdLst>
            <a:ahLst/>
            <a:cxnLst>
              <a:cxn ang="0">
                <a:pos x="connsiteX0" y="connsiteY0"/>
              </a:cxn>
              <a:cxn ang="0">
                <a:pos x="connsiteX1" y="connsiteY1"/>
              </a:cxn>
              <a:cxn ang="0">
                <a:pos x="connsiteX2" y="connsiteY2"/>
              </a:cxn>
              <a:cxn ang="0">
                <a:pos x="connsiteX3" y="connsiteY3"/>
              </a:cxn>
            </a:cxnLst>
            <a:rect l="l" t="t" r="r" b="b"/>
            <a:pathLst>
              <a:path w="6669505" h="4428000">
                <a:moveTo>
                  <a:pt x="6669505" y="4428000"/>
                </a:moveTo>
                <a:lnTo>
                  <a:pt x="0" y="4428000"/>
                </a:lnTo>
                <a:lnTo>
                  <a:pt x="0" y="0"/>
                </a:lnTo>
                <a:lnTo>
                  <a:pt x="6669505" y="0"/>
                </a:lnTo>
                <a:close/>
              </a:path>
            </a:pathLst>
          </a:custGeom>
        </p:spPr>
      </p:pic>
      <p:sp>
        <p:nvSpPr>
          <p:cNvPr id="3" name="Content Placeholder 2">
            <a:extLst>
              <a:ext uri="{FF2B5EF4-FFF2-40B4-BE49-F238E27FC236}">
                <a16:creationId xmlns:a16="http://schemas.microsoft.com/office/drawing/2014/main" id="{957D6DD8-E5CC-4147-AFFC-1301909486A6}"/>
              </a:ext>
            </a:extLst>
          </p:cNvPr>
          <p:cNvSpPr>
            <a:spLocks noGrp="1"/>
          </p:cNvSpPr>
          <p:nvPr>
            <p:ph idx="4294967295"/>
          </p:nvPr>
        </p:nvSpPr>
        <p:spPr>
          <a:xfrm>
            <a:off x="420320" y="473400"/>
            <a:ext cx="7169200" cy="5911200"/>
          </a:xfrm>
          <a:solidFill>
            <a:schemeClr val="bg1"/>
          </a:solidFill>
          <a:effectLst>
            <a:outerShdw blurRad="317500" sx="107000" sy="107000" algn="ctr" rotWithShape="0">
              <a:prstClr val="black">
                <a:alpha val="25000"/>
              </a:prstClr>
            </a:outerShdw>
          </a:effectLst>
        </p:spPr>
        <p:txBody>
          <a:bodyPr wrap="square" lIns="576000" tIns="1440000" rIns="540000" bIns="540000">
            <a:noAutofit/>
          </a:bodyPr>
          <a:lstStyle/>
          <a:p>
            <a:pPr lvl="8">
              <a:lnSpc>
                <a:spcPct val="95000"/>
              </a:lnSpc>
              <a:spcAft>
                <a:spcPts val="1200"/>
              </a:spcAft>
            </a:pPr>
            <a:r>
              <a:rPr lang="da-DK" sz="2400" b="1" cap="none" dirty="0">
                <a:latin typeface="+mj-lt"/>
              </a:rPr>
              <a:t>ØNSKET VAR AT BLIVE KLOGERE PÅ</a:t>
            </a:r>
          </a:p>
          <a:p>
            <a:pPr lvl="8">
              <a:lnSpc>
                <a:spcPct val="95000"/>
              </a:lnSpc>
              <a:spcAft>
                <a:spcPts val="1200"/>
              </a:spcAft>
            </a:pPr>
            <a:endParaRPr lang="da-DK" sz="2400" cap="none" dirty="0">
              <a:latin typeface="+mj-lt"/>
            </a:endParaRPr>
          </a:p>
          <a:p>
            <a:pPr lvl="8">
              <a:lnSpc>
                <a:spcPct val="95000"/>
              </a:lnSpc>
              <a:spcAft>
                <a:spcPts val="1200"/>
              </a:spcAft>
            </a:pPr>
            <a:r>
              <a:rPr lang="da-DK" sz="2000" cap="none" dirty="0">
                <a:latin typeface="+mj-lt"/>
              </a:rPr>
              <a:t>Forældre/</a:t>
            </a:r>
            <a:r>
              <a:rPr lang="da-DK" sz="2000" b="1" cap="none" dirty="0">
                <a:solidFill>
                  <a:srgbClr val="FF0000"/>
                </a:solidFill>
                <a:latin typeface="+mj-lt"/>
              </a:rPr>
              <a:t>forening</a:t>
            </a:r>
            <a:r>
              <a:rPr lang="da-DK" sz="2000" cap="none" dirty="0">
                <a:latin typeface="+mj-lt"/>
              </a:rPr>
              <a:t>-perspektivet:</a:t>
            </a:r>
          </a:p>
          <a:p>
            <a:pPr lvl="8">
              <a:lnSpc>
                <a:spcPct val="95000"/>
              </a:lnSpc>
              <a:spcAft>
                <a:spcPts val="1200"/>
              </a:spcAft>
              <a:buNone/>
            </a:pPr>
            <a:r>
              <a:rPr lang="da-DK" sz="2000" cap="none" dirty="0">
                <a:latin typeface="+mj-lt"/>
              </a:rPr>
              <a:t>Hvordan forældre til børn i alderen 0-12 år opfatter deres barns idrætsdeltagelse i foreningen:</a:t>
            </a:r>
          </a:p>
          <a:p>
            <a:pPr marL="285750" lvl="8" indent="-285750">
              <a:lnSpc>
                <a:spcPct val="95000"/>
              </a:lnSpc>
              <a:spcAft>
                <a:spcPts val="1200"/>
              </a:spcAft>
              <a:buFont typeface="Arial" panose="020B0604020202020204" pitchFamily="34" charset="0"/>
              <a:buChar char="•"/>
            </a:pPr>
            <a:r>
              <a:rPr lang="da-DK" sz="2000" cap="none" dirty="0">
                <a:latin typeface="+mj-lt"/>
              </a:rPr>
              <a:t>Hvilke forventninger har de til foreningen?</a:t>
            </a:r>
          </a:p>
          <a:p>
            <a:pPr marL="285750" lvl="8" indent="-285750">
              <a:lnSpc>
                <a:spcPct val="95000"/>
              </a:lnSpc>
              <a:spcAft>
                <a:spcPts val="1200"/>
              </a:spcAft>
              <a:buFont typeface="Arial" panose="020B0604020202020204" pitchFamily="34" charset="0"/>
              <a:buChar char="•"/>
            </a:pPr>
            <a:r>
              <a:rPr lang="da-DK" sz="2000" cap="none" dirty="0">
                <a:latin typeface="+mj-lt"/>
              </a:rPr>
              <a:t>Ved de hvilke forventninger foreningen har til dem?</a:t>
            </a:r>
          </a:p>
          <a:p>
            <a:pPr marL="285750" lvl="8" indent="-285750">
              <a:lnSpc>
                <a:spcPct val="95000"/>
              </a:lnSpc>
              <a:spcAft>
                <a:spcPts val="1200"/>
              </a:spcAft>
              <a:buFont typeface="Arial" panose="020B0604020202020204" pitchFamily="34" charset="0"/>
              <a:buChar char="•"/>
            </a:pPr>
            <a:r>
              <a:rPr lang="da-DK" sz="2000" cap="none" dirty="0">
                <a:latin typeface="+mj-lt"/>
              </a:rPr>
              <a:t>Er de bekendte med kulturen i foreningen/den idræt, deres barn går med</a:t>
            </a:r>
          </a:p>
          <a:p>
            <a:pPr lvl="8">
              <a:lnSpc>
                <a:spcPct val="95000"/>
              </a:lnSpc>
              <a:spcAft>
                <a:spcPts val="1200"/>
              </a:spcAft>
              <a:buNone/>
            </a:pPr>
            <a:endParaRPr lang="da-DK" sz="1500" cap="none" dirty="0">
              <a:latin typeface="+mj-lt"/>
            </a:endParaRPr>
          </a:p>
        </p:txBody>
      </p:sp>
      <p:sp>
        <p:nvSpPr>
          <p:cNvPr id="8" name="Content Placeholder 2">
            <a:extLst>
              <a:ext uri="{FF2B5EF4-FFF2-40B4-BE49-F238E27FC236}">
                <a16:creationId xmlns:a16="http://schemas.microsoft.com/office/drawing/2014/main" id="{AC96480B-1EFF-4005-B29A-E3ACB2184E34}"/>
              </a:ext>
            </a:extLst>
          </p:cNvPr>
          <p:cNvSpPr txBox="1">
            <a:spLocks/>
          </p:cNvSpPr>
          <p:nvPr/>
        </p:nvSpPr>
        <p:spPr>
          <a:xfrm>
            <a:off x="947864" y="1149375"/>
            <a:ext cx="1300035" cy="360000"/>
          </a:xfrm>
          <a:prstGeom prst="roundRect">
            <a:avLst>
              <a:gd name="adj" fmla="val 50000"/>
            </a:avLst>
          </a:prstGeom>
          <a:solidFill>
            <a:schemeClr val="accent1"/>
          </a:solidFill>
          <a:ln>
            <a:noFill/>
          </a:ln>
        </p:spPr>
        <p:txBody>
          <a:bodyPr vert="horz" lIns="126000" tIns="0" rIns="126000" bIns="0" rtlCol="0" anchor="ctr"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6" algn="ctr">
              <a:lnSpc>
                <a:spcPct val="93000"/>
              </a:lnSpc>
            </a:pPr>
            <a:r>
              <a:rPr lang="da-DK" sz="900" cap="none" dirty="0">
                <a:solidFill>
                  <a:schemeClr val="bg1"/>
                </a:solidFill>
                <a:latin typeface="DIF Semibold" pitchFamily="2" charset="0"/>
              </a:rPr>
              <a:t>Undersøgelsen</a:t>
            </a:r>
          </a:p>
        </p:txBody>
      </p:sp>
      <p:sp>
        <p:nvSpPr>
          <p:cNvPr id="2" name="Pladsholder til slidenummer 1">
            <a:extLst>
              <a:ext uri="{FF2B5EF4-FFF2-40B4-BE49-F238E27FC236}">
                <a16:creationId xmlns:a16="http://schemas.microsoft.com/office/drawing/2014/main" id="{9F3B843F-5632-4D09-AC46-9CB27AB4AD0D}"/>
              </a:ext>
            </a:extLst>
          </p:cNvPr>
          <p:cNvSpPr>
            <a:spLocks noGrp="1"/>
          </p:cNvSpPr>
          <p:nvPr>
            <p:ph type="sldNum" sz="quarter" idx="12"/>
          </p:nvPr>
        </p:nvSpPr>
        <p:spPr/>
        <p:txBody>
          <a:bodyPr/>
          <a:lstStyle/>
          <a:p>
            <a:fld id="{24C8C45C-947F-4981-8B3F-4F32E973C901}" type="slidenum">
              <a:rPr lang="da-DK"/>
              <a:pPr/>
              <a:t>11</a:t>
            </a:fld>
            <a:endParaRPr lang="da-DK" dirty="0"/>
          </a:p>
        </p:txBody>
      </p:sp>
      <p:sp>
        <p:nvSpPr>
          <p:cNvPr id="4" name="Pladsholder til sidefod 3">
            <a:extLst>
              <a:ext uri="{FF2B5EF4-FFF2-40B4-BE49-F238E27FC236}">
                <a16:creationId xmlns:a16="http://schemas.microsoft.com/office/drawing/2014/main" id="{2D111629-14BA-4E4A-B7DF-68ECA38E8E07}"/>
              </a:ext>
            </a:extLst>
          </p:cNvPr>
          <p:cNvSpPr>
            <a:spLocks noGrp="1"/>
          </p:cNvSpPr>
          <p:nvPr>
            <p:ph type="ftr" sz="quarter" idx="11"/>
          </p:nvPr>
        </p:nvSpPr>
        <p:spPr/>
        <p:txBody>
          <a:bodyPr/>
          <a:lstStyle/>
          <a:p>
            <a:endParaRPr lang="da-DK" dirty="0"/>
          </a:p>
        </p:txBody>
      </p:sp>
      <p:pic>
        <p:nvPicPr>
          <p:cNvPr id="5" name="Billede 4">
            <a:extLst>
              <a:ext uri="{FF2B5EF4-FFF2-40B4-BE49-F238E27FC236}">
                <a16:creationId xmlns:a16="http://schemas.microsoft.com/office/drawing/2014/main" id="{D8E15DB9-C215-DF7F-682D-03AC28F19B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custDataLst>
      <p:custData r:id="rId1"/>
      <p:custData r:id="rId2"/>
      <p:tags r:id="rId3"/>
    </p:custDataLst>
    <p:extLst>
      <p:ext uri="{BB962C8B-B14F-4D97-AF65-F5344CB8AC3E}">
        <p14:creationId xmlns:p14="http://schemas.microsoft.com/office/powerpoint/2010/main" val="360897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11D2BE5-18BA-4F0B-B3CD-AB23DD8FDE54}"/>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D2F3003F-E97D-4F06-8927-3B31F9E733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1957" t="41471"/>
          <a:stretch/>
        </p:blipFill>
        <p:spPr>
          <a:xfrm flipH="1" flipV="1">
            <a:off x="5522496" y="2430000"/>
            <a:ext cx="6669505" cy="4428000"/>
          </a:xfrm>
          <a:custGeom>
            <a:avLst/>
            <a:gdLst>
              <a:gd name="connsiteX0" fmla="*/ 6669505 w 6669505"/>
              <a:gd name="connsiteY0" fmla="*/ 4428000 h 4428000"/>
              <a:gd name="connsiteX1" fmla="*/ 0 w 6669505"/>
              <a:gd name="connsiteY1" fmla="*/ 4428000 h 4428000"/>
              <a:gd name="connsiteX2" fmla="*/ 0 w 6669505"/>
              <a:gd name="connsiteY2" fmla="*/ 0 h 4428000"/>
              <a:gd name="connsiteX3" fmla="*/ 6669505 w 6669505"/>
              <a:gd name="connsiteY3" fmla="*/ 0 h 4428000"/>
            </a:gdLst>
            <a:ahLst/>
            <a:cxnLst>
              <a:cxn ang="0">
                <a:pos x="connsiteX0" y="connsiteY0"/>
              </a:cxn>
              <a:cxn ang="0">
                <a:pos x="connsiteX1" y="connsiteY1"/>
              </a:cxn>
              <a:cxn ang="0">
                <a:pos x="connsiteX2" y="connsiteY2"/>
              </a:cxn>
              <a:cxn ang="0">
                <a:pos x="connsiteX3" y="connsiteY3"/>
              </a:cxn>
            </a:cxnLst>
            <a:rect l="l" t="t" r="r" b="b"/>
            <a:pathLst>
              <a:path w="6669505" h="4428000">
                <a:moveTo>
                  <a:pt x="6669505" y="4428000"/>
                </a:moveTo>
                <a:lnTo>
                  <a:pt x="0" y="4428000"/>
                </a:lnTo>
                <a:lnTo>
                  <a:pt x="0" y="0"/>
                </a:lnTo>
                <a:lnTo>
                  <a:pt x="6669505" y="0"/>
                </a:lnTo>
                <a:close/>
              </a:path>
            </a:pathLst>
          </a:custGeom>
        </p:spPr>
      </p:pic>
      <p:sp>
        <p:nvSpPr>
          <p:cNvPr id="3" name="Content Placeholder 2">
            <a:extLst>
              <a:ext uri="{FF2B5EF4-FFF2-40B4-BE49-F238E27FC236}">
                <a16:creationId xmlns:a16="http://schemas.microsoft.com/office/drawing/2014/main" id="{957D6DD8-E5CC-4147-AFFC-1301909486A6}"/>
              </a:ext>
            </a:extLst>
          </p:cNvPr>
          <p:cNvSpPr>
            <a:spLocks noGrp="1"/>
          </p:cNvSpPr>
          <p:nvPr>
            <p:ph idx="4294967295"/>
          </p:nvPr>
        </p:nvSpPr>
        <p:spPr>
          <a:xfrm>
            <a:off x="420320" y="473400"/>
            <a:ext cx="7169200" cy="5911200"/>
          </a:xfrm>
          <a:solidFill>
            <a:schemeClr val="bg1"/>
          </a:solidFill>
          <a:effectLst>
            <a:outerShdw blurRad="317500" sx="107000" sy="107000" algn="ctr" rotWithShape="0">
              <a:prstClr val="black">
                <a:alpha val="25000"/>
              </a:prstClr>
            </a:outerShdw>
          </a:effectLst>
        </p:spPr>
        <p:txBody>
          <a:bodyPr wrap="square" lIns="576000" tIns="1440000" rIns="540000" bIns="540000">
            <a:noAutofit/>
          </a:bodyPr>
          <a:lstStyle/>
          <a:p>
            <a:pPr lvl="8">
              <a:lnSpc>
                <a:spcPct val="95000"/>
              </a:lnSpc>
              <a:spcAft>
                <a:spcPts val="1200"/>
              </a:spcAft>
            </a:pPr>
            <a:r>
              <a:rPr lang="da-DK" sz="2400" b="1" cap="none" dirty="0">
                <a:latin typeface="+mj-lt"/>
              </a:rPr>
              <a:t>ØNSKET VAR AT BLIVE KLOGERE PÅ</a:t>
            </a:r>
          </a:p>
          <a:p>
            <a:pPr lvl="8">
              <a:lnSpc>
                <a:spcPct val="95000"/>
              </a:lnSpc>
              <a:spcAft>
                <a:spcPts val="1200"/>
              </a:spcAft>
            </a:pPr>
            <a:endParaRPr lang="da-DK" sz="2000" cap="none" dirty="0">
              <a:latin typeface="+mj-lt"/>
            </a:endParaRPr>
          </a:p>
          <a:p>
            <a:pPr lvl="8">
              <a:lnSpc>
                <a:spcPct val="95000"/>
              </a:lnSpc>
              <a:spcAft>
                <a:spcPts val="1200"/>
              </a:spcAft>
            </a:pPr>
            <a:r>
              <a:rPr lang="da-DK" sz="2000" cap="none" dirty="0">
                <a:latin typeface="+mj-lt"/>
              </a:rPr>
              <a:t>Forældre/</a:t>
            </a:r>
            <a:r>
              <a:rPr lang="da-DK" sz="2000" b="1" cap="none" dirty="0">
                <a:solidFill>
                  <a:srgbClr val="FF0000"/>
                </a:solidFill>
                <a:latin typeface="+mj-lt"/>
              </a:rPr>
              <a:t>barn</a:t>
            </a:r>
            <a:r>
              <a:rPr lang="da-DK" sz="2000" cap="none" dirty="0">
                <a:latin typeface="+mj-lt"/>
              </a:rPr>
              <a:t>-perspektivet:</a:t>
            </a:r>
          </a:p>
          <a:p>
            <a:pPr lvl="8">
              <a:lnSpc>
                <a:spcPct val="95000"/>
              </a:lnSpc>
              <a:spcAft>
                <a:spcPts val="1200"/>
              </a:spcAft>
              <a:buNone/>
            </a:pPr>
            <a:r>
              <a:rPr lang="da-DK" sz="2000" cap="none" dirty="0">
                <a:latin typeface="+mj-lt"/>
              </a:rPr>
              <a:t>Hvad oplever de om de væsentlige dilemmaer i forhold til at være den gode idrætsforældre?</a:t>
            </a:r>
          </a:p>
          <a:p>
            <a:pPr marL="285750" lvl="8" indent="-285750">
              <a:lnSpc>
                <a:spcPct val="95000"/>
              </a:lnSpc>
              <a:spcAft>
                <a:spcPts val="1200"/>
              </a:spcAft>
              <a:buFont typeface="Arial" panose="020B0604020202020204" pitchFamily="34" charset="0"/>
              <a:buChar char="•"/>
            </a:pPr>
            <a:r>
              <a:rPr lang="da-DK" sz="2000" cap="none" dirty="0"/>
              <a:t>I forhold til hvordan de motiverer deres barn?</a:t>
            </a:r>
          </a:p>
          <a:p>
            <a:pPr marL="285750" lvl="8" indent="-285750">
              <a:lnSpc>
                <a:spcPct val="95000"/>
              </a:lnSpc>
              <a:spcAft>
                <a:spcPts val="1200"/>
              </a:spcAft>
              <a:buFont typeface="Arial" panose="020B0604020202020204" pitchFamily="34" charset="0"/>
              <a:buChar char="•"/>
            </a:pPr>
            <a:r>
              <a:rPr lang="da-DK" sz="2000" cap="none" dirty="0"/>
              <a:t>I forhold til hvordan de håndterer opture og nedture/konflikter som barnet oplever (hvad siger man, hvad gør man?)</a:t>
            </a:r>
          </a:p>
          <a:p>
            <a:pPr marL="285750" lvl="8" indent="-285750">
              <a:lnSpc>
                <a:spcPct val="95000"/>
              </a:lnSpc>
              <a:spcAft>
                <a:spcPts val="1200"/>
              </a:spcAft>
              <a:buFont typeface="Arial" panose="020B0604020202020204" pitchFamily="34" charset="0"/>
              <a:buChar char="•"/>
            </a:pPr>
            <a:endParaRPr lang="da-DK" sz="1500" cap="none" dirty="0"/>
          </a:p>
          <a:p>
            <a:pPr lvl="8">
              <a:lnSpc>
                <a:spcPct val="95000"/>
              </a:lnSpc>
              <a:spcAft>
                <a:spcPts val="1200"/>
              </a:spcAft>
              <a:buNone/>
            </a:pPr>
            <a:endParaRPr lang="da-DK" sz="1500" cap="none" dirty="0">
              <a:latin typeface="+mj-lt"/>
            </a:endParaRPr>
          </a:p>
        </p:txBody>
      </p:sp>
      <p:sp>
        <p:nvSpPr>
          <p:cNvPr id="8" name="Content Placeholder 2">
            <a:extLst>
              <a:ext uri="{FF2B5EF4-FFF2-40B4-BE49-F238E27FC236}">
                <a16:creationId xmlns:a16="http://schemas.microsoft.com/office/drawing/2014/main" id="{AC96480B-1EFF-4005-B29A-E3ACB2184E34}"/>
              </a:ext>
            </a:extLst>
          </p:cNvPr>
          <p:cNvSpPr txBox="1">
            <a:spLocks/>
          </p:cNvSpPr>
          <p:nvPr/>
        </p:nvSpPr>
        <p:spPr>
          <a:xfrm>
            <a:off x="947864" y="1149375"/>
            <a:ext cx="1300035" cy="360000"/>
          </a:xfrm>
          <a:prstGeom prst="roundRect">
            <a:avLst>
              <a:gd name="adj" fmla="val 50000"/>
            </a:avLst>
          </a:prstGeom>
          <a:solidFill>
            <a:schemeClr val="accent1"/>
          </a:solidFill>
          <a:ln>
            <a:noFill/>
          </a:ln>
        </p:spPr>
        <p:txBody>
          <a:bodyPr vert="horz" lIns="126000" tIns="0" rIns="126000" bIns="0" rtlCol="0" anchor="ctr"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6" algn="ctr">
              <a:lnSpc>
                <a:spcPct val="93000"/>
              </a:lnSpc>
            </a:pPr>
            <a:r>
              <a:rPr lang="da-DK" sz="900" cap="none" dirty="0">
                <a:solidFill>
                  <a:schemeClr val="bg1"/>
                </a:solidFill>
                <a:latin typeface="DIF Semibold" pitchFamily="2" charset="0"/>
              </a:rPr>
              <a:t>Undersøgelsen</a:t>
            </a:r>
          </a:p>
        </p:txBody>
      </p:sp>
      <p:sp>
        <p:nvSpPr>
          <p:cNvPr id="2" name="Pladsholder til slidenummer 1">
            <a:extLst>
              <a:ext uri="{FF2B5EF4-FFF2-40B4-BE49-F238E27FC236}">
                <a16:creationId xmlns:a16="http://schemas.microsoft.com/office/drawing/2014/main" id="{9F3B843F-5632-4D09-AC46-9CB27AB4AD0D}"/>
              </a:ext>
            </a:extLst>
          </p:cNvPr>
          <p:cNvSpPr>
            <a:spLocks noGrp="1"/>
          </p:cNvSpPr>
          <p:nvPr>
            <p:ph type="sldNum" sz="quarter" idx="12"/>
          </p:nvPr>
        </p:nvSpPr>
        <p:spPr/>
        <p:txBody>
          <a:bodyPr/>
          <a:lstStyle/>
          <a:p>
            <a:fld id="{24C8C45C-947F-4981-8B3F-4F32E973C901}" type="slidenum">
              <a:rPr lang="da-DK"/>
              <a:pPr/>
              <a:t>12</a:t>
            </a:fld>
            <a:endParaRPr lang="da-DK" dirty="0"/>
          </a:p>
        </p:txBody>
      </p:sp>
      <p:sp>
        <p:nvSpPr>
          <p:cNvPr id="4" name="Pladsholder til sidefod 3">
            <a:extLst>
              <a:ext uri="{FF2B5EF4-FFF2-40B4-BE49-F238E27FC236}">
                <a16:creationId xmlns:a16="http://schemas.microsoft.com/office/drawing/2014/main" id="{2D111629-14BA-4E4A-B7DF-68ECA38E8E07}"/>
              </a:ext>
            </a:extLst>
          </p:cNvPr>
          <p:cNvSpPr>
            <a:spLocks noGrp="1"/>
          </p:cNvSpPr>
          <p:nvPr>
            <p:ph type="ftr" sz="quarter" idx="11"/>
          </p:nvPr>
        </p:nvSpPr>
        <p:spPr/>
        <p:txBody>
          <a:bodyPr/>
          <a:lstStyle/>
          <a:p>
            <a:endParaRPr lang="da-DK" dirty="0"/>
          </a:p>
        </p:txBody>
      </p:sp>
      <p:pic>
        <p:nvPicPr>
          <p:cNvPr id="5" name="Billede 4">
            <a:extLst>
              <a:ext uri="{FF2B5EF4-FFF2-40B4-BE49-F238E27FC236}">
                <a16:creationId xmlns:a16="http://schemas.microsoft.com/office/drawing/2014/main" id="{1FD65CAA-FFAA-A452-F885-ABBF469549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custDataLst>
      <p:custData r:id="rId1"/>
      <p:custData r:id="rId2"/>
      <p:tags r:id="rId3"/>
    </p:custDataLst>
    <p:extLst>
      <p:ext uri="{BB962C8B-B14F-4D97-AF65-F5344CB8AC3E}">
        <p14:creationId xmlns:p14="http://schemas.microsoft.com/office/powerpoint/2010/main" val="37280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C7DA794-D482-4A65-8CBB-14E5A0ECCD1D}"/>
              </a:ext>
            </a:extLst>
          </p:cNvPr>
          <p:cNvSpPr>
            <a:spLocks noGrp="1"/>
          </p:cNvSpPr>
          <p:nvPr>
            <p:ph type="dt" sz="half" idx="15"/>
          </p:nvPr>
        </p:nvSpPr>
        <p:spPr/>
        <p:txBody>
          <a:bodyPr/>
          <a:lstStyle/>
          <a:p>
            <a:fld id="{9B302B38-8D6F-4F5F-AE29-1DFC99A11AD9}" type="datetime3">
              <a:rPr lang="da-DK"/>
              <a:t>12.10.2023</a:t>
            </a:fld>
            <a:endParaRPr lang="da-DK" dirty="0"/>
          </a:p>
        </p:txBody>
      </p:sp>
      <p:sp>
        <p:nvSpPr>
          <p:cNvPr id="3" name="Pladsholder til sidefod 2">
            <a:extLst>
              <a:ext uri="{FF2B5EF4-FFF2-40B4-BE49-F238E27FC236}">
                <a16:creationId xmlns:a16="http://schemas.microsoft.com/office/drawing/2014/main" id="{694EEEBE-F04B-492E-833F-AE74A8B5E597}"/>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3A8F3C10-C292-4733-9F96-9A3D49CE4955}"/>
              </a:ext>
            </a:extLst>
          </p:cNvPr>
          <p:cNvSpPr>
            <a:spLocks noGrp="1"/>
          </p:cNvSpPr>
          <p:nvPr>
            <p:ph type="sldNum" sz="quarter" idx="17"/>
          </p:nvPr>
        </p:nvSpPr>
        <p:spPr/>
        <p:txBody>
          <a:bodyPr/>
          <a:lstStyle/>
          <a:p>
            <a:fld id="{24C8C45C-947F-4981-8B3F-4F32E973C901}" type="slidenum">
              <a:rPr lang="da-DK"/>
              <a:pPr/>
              <a:t>13</a:t>
            </a:fld>
            <a:endParaRPr lang="da-DK" dirty="0"/>
          </a:p>
        </p:txBody>
      </p:sp>
      <p:sp>
        <p:nvSpPr>
          <p:cNvPr id="7" name="Titel 6">
            <a:extLst>
              <a:ext uri="{FF2B5EF4-FFF2-40B4-BE49-F238E27FC236}">
                <a16:creationId xmlns:a16="http://schemas.microsoft.com/office/drawing/2014/main" id="{58C298CD-3C28-4E7D-B748-0B107A37995D}"/>
              </a:ext>
            </a:extLst>
          </p:cNvPr>
          <p:cNvSpPr>
            <a:spLocks noGrp="1"/>
          </p:cNvSpPr>
          <p:nvPr>
            <p:ph type="ctrTitle"/>
          </p:nvPr>
        </p:nvSpPr>
        <p:spPr/>
        <p:txBody>
          <a:bodyPr/>
          <a:lstStyle/>
          <a:p>
            <a:r>
              <a:rPr lang="da-DK" dirty="0"/>
              <a:t>Hvordan har vi</a:t>
            </a:r>
          </a:p>
        </p:txBody>
      </p:sp>
      <p:sp>
        <p:nvSpPr>
          <p:cNvPr id="8" name="Undertitel 7">
            <a:extLst>
              <a:ext uri="{FF2B5EF4-FFF2-40B4-BE49-F238E27FC236}">
                <a16:creationId xmlns:a16="http://schemas.microsoft.com/office/drawing/2014/main" id="{9AA49419-A489-4B46-8171-6F6009B837F7}"/>
              </a:ext>
            </a:extLst>
          </p:cNvPr>
          <p:cNvSpPr>
            <a:spLocks noGrp="1"/>
          </p:cNvSpPr>
          <p:nvPr>
            <p:ph type="subTitle" idx="1"/>
          </p:nvPr>
        </p:nvSpPr>
        <p:spPr/>
        <p:txBody>
          <a:bodyPr/>
          <a:lstStyle/>
          <a:p>
            <a:r>
              <a:rPr lang="da-DK" dirty="0"/>
              <a:t>Indsamlet data?</a:t>
            </a:r>
          </a:p>
          <a:p>
            <a:endParaRPr lang="da-DK" dirty="0"/>
          </a:p>
        </p:txBody>
      </p:sp>
      <p:pic>
        <p:nvPicPr>
          <p:cNvPr id="5" name="Billede 4" descr="Et billede, der indeholder Font/skrifttype, symbol, logo, Grafik&#10;&#10;Automatisk genereret beskrivelse">
            <a:extLst>
              <a:ext uri="{FF2B5EF4-FFF2-40B4-BE49-F238E27FC236}">
                <a16:creationId xmlns:a16="http://schemas.microsoft.com/office/drawing/2014/main" id="{865D3B63-CBCA-8048-AA15-0AEC84E06C80}"/>
              </a:ext>
            </a:extLst>
          </p:cNvPr>
          <p:cNvPicPr>
            <a:picLocks noChangeAspect="1"/>
          </p:cNvPicPr>
          <p:nvPr/>
        </p:nvPicPr>
        <p:blipFill>
          <a:blip r:embed="rId5">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custDataLst>
      <p:custData r:id="rId1"/>
      <p:custData r:id="rId2"/>
      <p:tags r:id="rId3"/>
    </p:custDataLst>
    <p:extLst>
      <p:ext uri="{BB962C8B-B14F-4D97-AF65-F5344CB8AC3E}">
        <p14:creationId xmlns:p14="http://schemas.microsoft.com/office/powerpoint/2010/main" val="1471570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2886C5-C9D2-4F88-9514-4DF96095FB3C}"/>
              </a:ext>
            </a:extLst>
          </p:cNvPr>
          <p:cNvSpPr>
            <a:spLocks noGrp="1"/>
          </p:cNvSpPr>
          <p:nvPr>
            <p:ph type="title"/>
          </p:nvPr>
        </p:nvSpPr>
        <p:spPr>
          <a:xfrm>
            <a:off x="539998" y="540000"/>
            <a:ext cx="7646739" cy="349904"/>
          </a:xfrm>
          <a:noFill/>
        </p:spPr>
        <p:txBody>
          <a:bodyPr wrap="square">
            <a:spAutoFit/>
          </a:bodyPr>
          <a:lstStyle/>
          <a:p>
            <a:r>
              <a:rPr lang="en-GB" sz="2400" dirty="0" err="1"/>
              <a:t>Indsamling</a:t>
            </a:r>
            <a:r>
              <a:rPr lang="en-GB" sz="2400" dirty="0"/>
              <a:t> </a:t>
            </a:r>
            <a:r>
              <a:rPr lang="en-GB" sz="2400" dirty="0" err="1"/>
              <a:t>af</a:t>
            </a:r>
            <a:r>
              <a:rPr lang="en-GB" sz="2400" dirty="0"/>
              <a:t> data</a:t>
            </a:r>
            <a:endParaRPr lang="en-DK" sz="2400" dirty="0"/>
          </a:p>
        </p:txBody>
      </p:sp>
      <p:pic>
        <p:nvPicPr>
          <p:cNvPr id="4" name="Content Placeholder 6">
            <a:extLst>
              <a:ext uri="{FF2B5EF4-FFF2-40B4-BE49-F238E27FC236}">
                <a16:creationId xmlns:a16="http://schemas.microsoft.com/office/drawing/2014/main" id="{754CD66A-13A8-486E-B855-ACA6DAC0E97B}"/>
              </a:ext>
            </a:extLst>
          </p:cNvPr>
          <p:cNvPicPr>
            <a:picLocks noGrp="1" noChangeAspect="1"/>
          </p:cNvPicPr>
          <p:nvPr>
            <p:ph idx="1"/>
            <p:custDataLst>
              <p:tags r:id="rId3"/>
            </p:custDataLst>
          </p:nvPr>
        </p:nvPicPr>
        <p:blipFill rotWithShape="1">
          <a:blip r:embed="rId6">
            <a:extLst>
              <a:ext uri="{28A0092B-C50C-407E-A947-70E740481C1C}">
                <a14:useLocalDpi xmlns:a14="http://schemas.microsoft.com/office/drawing/2010/main" val="0"/>
              </a:ext>
            </a:extLst>
          </a:blip>
          <a:srcRect/>
          <a:stretch/>
        </p:blipFill>
        <p:spPr>
          <a:xfrm>
            <a:off x="1297781" y="1709738"/>
            <a:ext cx="1947862" cy="1947862"/>
          </a:xfrm>
          <a:noFill/>
        </p:spPr>
      </p:pic>
      <p:sp>
        <p:nvSpPr>
          <p:cNvPr id="11" name="Pladsholder til tekst 10">
            <a:extLst>
              <a:ext uri="{FF2B5EF4-FFF2-40B4-BE49-F238E27FC236}">
                <a16:creationId xmlns:a16="http://schemas.microsoft.com/office/drawing/2014/main" id="{B58AB8D5-813D-410A-AE44-9CB73736483C}"/>
              </a:ext>
            </a:extLst>
          </p:cNvPr>
          <p:cNvSpPr>
            <a:spLocks noGrp="1"/>
          </p:cNvSpPr>
          <p:nvPr>
            <p:ph type="body" sz="quarter" idx="17"/>
          </p:nvPr>
        </p:nvSpPr>
        <p:spPr>
          <a:xfrm>
            <a:off x="539750" y="5922822"/>
            <a:ext cx="11112632" cy="154912"/>
          </a:xfrm>
        </p:spPr>
        <p:txBody>
          <a:bodyPr/>
          <a:lstStyle/>
          <a:p>
            <a:endParaRPr lang="da-DK"/>
          </a:p>
        </p:txBody>
      </p:sp>
      <p:sp>
        <p:nvSpPr>
          <p:cNvPr id="35" name="Content Placeholder 6">
            <a:extLst>
              <a:ext uri="{FF2B5EF4-FFF2-40B4-BE49-F238E27FC236}">
                <a16:creationId xmlns:a16="http://schemas.microsoft.com/office/drawing/2014/main" id="{ABE39720-9B77-4B6B-BFC5-DBAED477A6CE}"/>
              </a:ext>
            </a:extLst>
          </p:cNvPr>
          <p:cNvSpPr txBox="1">
            <a:spLocks/>
          </p:cNvSpPr>
          <p:nvPr/>
        </p:nvSpPr>
        <p:spPr>
          <a:xfrm>
            <a:off x="1116954" y="4633071"/>
            <a:ext cx="2664933" cy="1990799"/>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marL="171450" lvl="7" indent="-171450">
              <a:buFont typeface="Arial" panose="020B0604020202020204" pitchFamily="34" charset="0"/>
              <a:buChar char="•"/>
            </a:pPr>
            <a:r>
              <a:rPr lang="da-DK" sz="1500" dirty="0"/>
              <a:t>Forældre til børn i alderen 0-12 år (0-5, 6-9, 10-12 år)</a:t>
            </a:r>
          </a:p>
          <a:p>
            <a:pPr marL="171450" lvl="7" indent="-171450">
              <a:buFont typeface="Arial" panose="020B0604020202020204" pitchFamily="34" charset="0"/>
              <a:buChar char="•"/>
            </a:pPr>
            <a:r>
              <a:rPr lang="da-DK" sz="1500" dirty="0"/>
              <a:t>Fodbold, håndbold, gymnastik, svømning, badminton, tennis, ridning</a:t>
            </a:r>
            <a:endParaRPr lang="en-DK" sz="1500" dirty="0"/>
          </a:p>
        </p:txBody>
      </p:sp>
      <p:sp>
        <p:nvSpPr>
          <p:cNvPr id="37" name="Content Placeholder 6">
            <a:extLst>
              <a:ext uri="{FF2B5EF4-FFF2-40B4-BE49-F238E27FC236}">
                <a16:creationId xmlns:a16="http://schemas.microsoft.com/office/drawing/2014/main" id="{BC5CF261-DA61-4DF2-BCE8-523C84761676}"/>
              </a:ext>
            </a:extLst>
          </p:cNvPr>
          <p:cNvSpPr txBox="1">
            <a:spLocks/>
          </p:cNvSpPr>
          <p:nvPr/>
        </p:nvSpPr>
        <p:spPr>
          <a:xfrm>
            <a:off x="1116954" y="3998008"/>
            <a:ext cx="3463924" cy="567651"/>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lvl="8">
              <a:lnSpc>
                <a:spcPct val="82000"/>
              </a:lnSpc>
            </a:pPr>
            <a:r>
              <a:rPr lang="en-GB" sz="3500" dirty="0" err="1">
                <a:latin typeface="+mj-lt"/>
              </a:rPr>
              <a:t>målgruppe</a:t>
            </a:r>
            <a:endParaRPr lang="en-DK" sz="3500" dirty="0">
              <a:latin typeface="+mj-lt"/>
            </a:endParaRPr>
          </a:p>
        </p:txBody>
      </p:sp>
      <p:sp>
        <p:nvSpPr>
          <p:cNvPr id="22" name="Content Placeholder 6">
            <a:extLst>
              <a:ext uri="{FF2B5EF4-FFF2-40B4-BE49-F238E27FC236}">
                <a16:creationId xmlns:a16="http://schemas.microsoft.com/office/drawing/2014/main" id="{3ACA9F9A-49BB-4375-A927-7374C2AA0CEB}"/>
              </a:ext>
            </a:extLst>
          </p:cNvPr>
          <p:cNvSpPr txBox="1">
            <a:spLocks/>
          </p:cNvSpPr>
          <p:nvPr/>
        </p:nvSpPr>
        <p:spPr>
          <a:xfrm>
            <a:off x="4631919" y="3922737"/>
            <a:ext cx="3246290" cy="470056"/>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lvl="8">
              <a:lnSpc>
                <a:spcPct val="82000"/>
              </a:lnSpc>
            </a:pPr>
            <a:r>
              <a:rPr lang="en-GB" sz="3500" dirty="0" err="1">
                <a:latin typeface="+mj-lt"/>
              </a:rPr>
              <a:t>spørgeskema</a:t>
            </a:r>
            <a:endParaRPr lang="en-DK" sz="3500" dirty="0">
              <a:latin typeface="+mj-lt"/>
            </a:endParaRPr>
          </a:p>
        </p:txBody>
      </p:sp>
      <p:sp>
        <p:nvSpPr>
          <p:cNvPr id="19" name="TextBox 18">
            <a:extLst>
              <a:ext uri="{FF2B5EF4-FFF2-40B4-BE49-F238E27FC236}">
                <a16:creationId xmlns:a16="http://schemas.microsoft.com/office/drawing/2014/main" id="{9FA1741C-02DE-4E69-BB84-029B31A611AF}"/>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accent5"/>
                </a:solidFill>
                <a:cs typeface="Circular Pro Black" panose="020B0A04020101010102" pitchFamily="34" charset="0"/>
              </a:rPr>
              <a:pPr algn="r">
                <a:lnSpc>
                  <a:spcPct val="92000"/>
                </a:lnSpc>
              </a:pPr>
              <a:t>14</a:t>
            </a:fld>
            <a:endParaRPr lang="en-DK" sz="800" cap="all" dirty="0" err="1">
              <a:solidFill>
                <a:schemeClr val="accent5"/>
              </a:solidFill>
              <a:cs typeface="Circular Pro Black" panose="020B0A04020101010102" pitchFamily="34" charset="0"/>
            </a:endParaRPr>
          </a:p>
        </p:txBody>
      </p:sp>
      <p:pic>
        <p:nvPicPr>
          <p:cNvPr id="21" name="Picture 2">
            <a:extLst>
              <a:ext uri="{FF2B5EF4-FFF2-40B4-BE49-F238E27FC236}">
                <a16:creationId xmlns:a16="http://schemas.microsoft.com/office/drawing/2014/main" id="{FBD626F8-3601-439E-9F6F-6332D60F3916}"/>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a:extLst>
              <a:ext uri="{FF2B5EF4-FFF2-40B4-BE49-F238E27FC236}">
                <a16:creationId xmlns:a16="http://schemas.microsoft.com/office/drawing/2014/main" id="{F3AE8B15-A3A6-4554-A63B-E6005B8DBF07}"/>
              </a:ext>
            </a:extLst>
          </p:cNvPr>
          <p:cNvSpPr>
            <a:spLocks noGrp="1"/>
          </p:cNvSpPr>
          <p:nvPr>
            <p:ph type="sldNum" sz="quarter" idx="20"/>
          </p:nvPr>
        </p:nvSpPr>
        <p:spPr/>
        <p:txBody>
          <a:bodyPr/>
          <a:lstStyle/>
          <a:p>
            <a:fld id="{24C8C45C-947F-4981-8B3F-4F32E973C901}" type="slidenum">
              <a:rPr lang="da-DK"/>
              <a:pPr/>
              <a:t>14</a:t>
            </a:fld>
            <a:endParaRPr lang="da-DK" dirty="0"/>
          </a:p>
        </p:txBody>
      </p:sp>
      <p:sp>
        <p:nvSpPr>
          <p:cNvPr id="3" name="Pladsholder til sidefod 2">
            <a:extLst>
              <a:ext uri="{FF2B5EF4-FFF2-40B4-BE49-F238E27FC236}">
                <a16:creationId xmlns:a16="http://schemas.microsoft.com/office/drawing/2014/main" id="{FA058928-DF0C-49E7-A5F6-8FF1AF59885A}"/>
              </a:ext>
            </a:extLst>
          </p:cNvPr>
          <p:cNvSpPr>
            <a:spLocks noGrp="1"/>
          </p:cNvSpPr>
          <p:nvPr>
            <p:ph type="ftr" sz="quarter" idx="19"/>
          </p:nvPr>
        </p:nvSpPr>
        <p:spPr>
          <a:xfrm>
            <a:off x="1476983" y="6295522"/>
            <a:ext cx="9556163" cy="115200"/>
          </a:xfrm>
        </p:spPr>
        <p:txBody>
          <a:bodyPr/>
          <a:lstStyle/>
          <a:p>
            <a:endParaRPr lang="da-DK" dirty="0"/>
          </a:p>
        </p:txBody>
      </p:sp>
      <p:sp>
        <p:nvSpPr>
          <p:cNvPr id="8" name="Tekstfelt 7">
            <a:extLst>
              <a:ext uri="{FF2B5EF4-FFF2-40B4-BE49-F238E27FC236}">
                <a16:creationId xmlns:a16="http://schemas.microsoft.com/office/drawing/2014/main" id="{4C29C467-41A2-3682-60AF-A92FA1648C19}"/>
              </a:ext>
            </a:extLst>
          </p:cNvPr>
          <p:cNvSpPr txBox="1"/>
          <p:nvPr/>
        </p:nvSpPr>
        <p:spPr>
          <a:xfrm>
            <a:off x="8821036" y="3855826"/>
            <a:ext cx="6094520" cy="630942"/>
          </a:xfrm>
          <a:prstGeom prst="rect">
            <a:avLst/>
          </a:prstGeom>
          <a:noFill/>
        </p:spPr>
        <p:txBody>
          <a:bodyPr wrap="square">
            <a:spAutoFit/>
          </a:bodyPr>
          <a:lstStyle/>
          <a:p>
            <a:r>
              <a:rPr lang="da-DK" sz="3500" dirty="0">
                <a:solidFill>
                  <a:schemeClr val="accent2"/>
                </a:solidFill>
              </a:rPr>
              <a:t>INTERVIEW</a:t>
            </a:r>
          </a:p>
        </p:txBody>
      </p:sp>
      <p:sp>
        <p:nvSpPr>
          <p:cNvPr id="9" name="Content Placeholder 6">
            <a:extLst>
              <a:ext uri="{FF2B5EF4-FFF2-40B4-BE49-F238E27FC236}">
                <a16:creationId xmlns:a16="http://schemas.microsoft.com/office/drawing/2014/main" id="{796DA69B-4C0B-3CE2-4076-CBF40823865D}"/>
              </a:ext>
            </a:extLst>
          </p:cNvPr>
          <p:cNvSpPr txBox="1">
            <a:spLocks/>
          </p:cNvSpPr>
          <p:nvPr/>
        </p:nvSpPr>
        <p:spPr>
          <a:xfrm>
            <a:off x="4647557" y="4633071"/>
            <a:ext cx="2885242" cy="1990799"/>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marL="171450" lvl="7" indent="-171450">
              <a:buFont typeface="Arial" panose="020B0604020202020204" pitchFamily="34" charset="0"/>
              <a:buChar char="•"/>
            </a:pPr>
            <a:r>
              <a:rPr lang="da-DK" sz="1500" dirty="0"/>
              <a:t>2.518 gennemførte forældresvar</a:t>
            </a:r>
            <a:endParaRPr lang="en-DK" sz="1500" dirty="0"/>
          </a:p>
        </p:txBody>
      </p:sp>
      <p:sp>
        <p:nvSpPr>
          <p:cNvPr id="12" name="Content Placeholder 6">
            <a:extLst>
              <a:ext uri="{FF2B5EF4-FFF2-40B4-BE49-F238E27FC236}">
                <a16:creationId xmlns:a16="http://schemas.microsoft.com/office/drawing/2014/main" id="{14BBD1ED-9EF2-D832-04D5-9FB60075617C}"/>
              </a:ext>
            </a:extLst>
          </p:cNvPr>
          <p:cNvSpPr txBox="1">
            <a:spLocks/>
          </p:cNvSpPr>
          <p:nvPr/>
        </p:nvSpPr>
        <p:spPr>
          <a:xfrm>
            <a:off x="8985728" y="4633071"/>
            <a:ext cx="2664933" cy="1990799"/>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marL="171450" lvl="7" indent="-171450">
              <a:buFont typeface="Arial" panose="020B0604020202020204" pitchFamily="34" charset="0"/>
              <a:buChar char="•"/>
            </a:pPr>
            <a:r>
              <a:rPr lang="da-DK" sz="1500" dirty="0"/>
              <a:t>20 forældre</a:t>
            </a:r>
            <a:endParaRPr lang="en-DK" sz="1500" dirty="0"/>
          </a:p>
        </p:txBody>
      </p:sp>
      <p:pic>
        <p:nvPicPr>
          <p:cNvPr id="14" name="Billede 13">
            <a:extLst>
              <a:ext uri="{FF2B5EF4-FFF2-40B4-BE49-F238E27FC236}">
                <a16:creationId xmlns:a16="http://schemas.microsoft.com/office/drawing/2014/main" id="{54335401-1BC9-53F6-2A5E-148C18D36345}"/>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t="16311" r="16868"/>
          <a:stretch/>
        </p:blipFill>
        <p:spPr>
          <a:xfrm>
            <a:off x="5157927" y="2066785"/>
            <a:ext cx="1580226" cy="1590815"/>
          </a:xfrm>
          <a:prstGeom prst="rect">
            <a:avLst/>
          </a:prstGeom>
        </p:spPr>
      </p:pic>
      <p:pic>
        <p:nvPicPr>
          <p:cNvPr id="15" name="Billede 14">
            <a:extLst>
              <a:ext uri="{FF2B5EF4-FFF2-40B4-BE49-F238E27FC236}">
                <a16:creationId xmlns:a16="http://schemas.microsoft.com/office/drawing/2014/main" id="{F5FA649F-54BE-09D3-C326-1F871D08BC4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pic>
        <p:nvPicPr>
          <p:cNvPr id="20" name="Grafik 19" descr="Familie med to børn kontur">
            <a:extLst>
              <a:ext uri="{FF2B5EF4-FFF2-40B4-BE49-F238E27FC236}">
                <a16:creationId xmlns:a16="http://schemas.microsoft.com/office/drawing/2014/main" id="{74821FB3-0ED5-3628-61A1-21D1E4E177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65650" y="2014596"/>
            <a:ext cx="1580226" cy="1580226"/>
          </a:xfrm>
          <a:prstGeom prst="rect">
            <a:avLst/>
          </a:prstGeom>
        </p:spPr>
      </p:pic>
    </p:spTree>
    <p:custDataLst>
      <p:custData r:id="rId1"/>
      <p:custData r:id="rId2"/>
    </p:custDataLst>
    <p:extLst>
      <p:ext uri="{BB962C8B-B14F-4D97-AF65-F5344CB8AC3E}">
        <p14:creationId xmlns:p14="http://schemas.microsoft.com/office/powerpoint/2010/main" val="162769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1000"/>
                                        <p:tgtEl>
                                          <p:spTgt spid="35">
                                            <p:txEl>
                                              <p:pRg st="0" end="0"/>
                                            </p:txEl>
                                          </p:spTgt>
                                        </p:tgtEl>
                                      </p:cBhvr>
                                    </p:animEffect>
                                    <p:anim calcmode="lin" valueType="num">
                                      <p:cBhvr>
                                        <p:cTn id="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fade">
                                      <p:cBhvr>
                                        <p:cTn id="12" dur="1000"/>
                                        <p:tgtEl>
                                          <p:spTgt spid="35">
                                            <p:txEl>
                                              <p:pRg st="1" end="1"/>
                                            </p:txEl>
                                          </p:spTgt>
                                        </p:tgtEl>
                                      </p:cBhvr>
                                    </p:animEffect>
                                    <p:anim calcmode="lin" valueType="num">
                                      <p:cBhvr>
                                        <p:cTn id="13"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B03DD-56CB-8DBB-AB6F-E755C1E5605C}"/>
              </a:ext>
            </a:extLst>
          </p:cNvPr>
          <p:cNvSpPr>
            <a:spLocks noGrp="1"/>
          </p:cNvSpPr>
          <p:nvPr>
            <p:ph type="title"/>
          </p:nvPr>
        </p:nvSpPr>
        <p:spPr/>
        <p:txBody>
          <a:bodyPr/>
          <a:lstStyle/>
          <a:p>
            <a:r>
              <a:rPr lang="da-DK" dirty="0"/>
              <a:t>Hvem er informanterne?</a:t>
            </a:r>
          </a:p>
        </p:txBody>
      </p:sp>
      <p:sp>
        <p:nvSpPr>
          <p:cNvPr id="4" name="Pladsholder til indhold 3">
            <a:extLst>
              <a:ext uri="{FF2B5EF4-FFF2-40B4-BE49-F238E27FC236}">
                <a16:creationId xmlns:a16="http://schemas.microsoft.com/office/drawing/2014/main" id="{F9AC7596-809F-FB81-FDBB-FFE18CADC2A2}"/>
              </a:ext>
            </a:extLst>
          </p:cNvPr>
          <p:cNvSpPr>
            <a:spLocks noGrp="1"/>
          </p:cNvSpPr>
          <p:nvPr>
            <p:ph sz="half" idx="2"/>
          </p:nvPr>
        </p:nvSpPr>
        <p:spPr/>
        <p:txBody>
          <a:bodyPr/>
          <a:lstStyle/>
          <a:p>
            <a:pPr marL="0" indent="0">
              <a:buNone/>
            </a:pPr>
            <a:r>
              <a:rPr lang="da-DK" dirty="0"/>
              <a:t>Forældrenes køn:</a:t>
            </a:r>
          </a:p>
        </p:txBody>
      </p:sp>
      <p:sp>
        <p:nvSpPr>
          <p:cNvPr id="5" name="Pladsholder til tekst 4">
            <a:extLst>
              <a:ext uri="{FF2B5EF4-FFF2-40B4-BE49-F238E27FC236}">
                <a16:creationId xmlns:a16="http://schemas.microsoft.com/office/drawing/2014/main" id="{B710364A-F288-57F6-6C24-F499B4F46EF3}"/>
              </a:ext>
            </a:extLst>
          </p:cNvPr>
          <p:cNvSpPr>
            <a:spLocks noGrp="1"/>
          </p:cNvSpPr>
          <p:nvPr>
            <p:ph type="body" sz="quarter" idx="17"/>
          </p:nvPr>
        </p:nvSpPr>
        <p:spPr/>
        <p:txBody>
          <a:bodyPr/>
          <a:lstStyle/>
          <a:p>
            <a:endParaRPr lang="da-DK"/>
          </a:p>
        </p:txBody>
      </p:sp>
      <p:sp>
        <p:nvSpPr>
          <p:cNvPr id="7" name="Pladsholder til sidefod 6">
            <a:extLst>
              <a:ext uri="{FF2B5EF4-FFF2-40B4-BE49-F238E27FC236}">
                <a16:creationId xmlns:a16="http://schemas.microsoft.com/office/drawing/2014/main" id="{DB492761-7997-EEAA-5E57-E2C81AD8856C}"/>
              </a:ext>
            </a:extLst>
          </p:cNvPr>
          <p:cNvSpPr>
            <a:spLocks noGrp="1"/>
          </p:cNvSpPr>
          <p:nvPr>
            <p:ph type="ftr" sz="quarter" idx="11"/>
          </p:nvPr>
        </p:nvSpPr>
        <p:spPr/>
        <p:txBody>
          <a:bodyPr/>
          <a:lstStyle/>
          <a:p>
            <a:endParaRPr lang="da-DK" dirty="0"/>
          </a:p>
        </p:txBody>
      </p:sp>
      <p:sp>
        <p:nvSpPr>
          <p:cNvPr id="8" name="Pladsholder til slidenummer 7">
            <a:extLst>
              <a:ext uri="{FF2B5EF4-FFF2-40B4-BE49-F238E27FC236}">
                <a16:creationId xmlns:a16="http://schemas.microsoft.com/office/drawing/2014/main" id="{49B4436E-1A7A-4F99-23B7-B6B302CAC235}"/>
              </a:ext>
            </a:extLst>
          </p:cNvPr>
          <p:cNvSpPr>
            <a:spLocks noGrp="1"/>
          </p:cNvSpPr>
          <p:nvPr>
            <p:ph type="sldNum" sz="quarter" idx="12"/>
          </p:nvPr>
        </p:nvSpPr>
        <p:spPr/>
        <p:txBody>
          <a:bodyPr/>
          <a:lstStyle/>
          <a:p>
            <a:fld id="{24C8C45C-947F-4981-8B3F-4F32E973C901}" type="slidenum">
              <a:rPr lang="da-DK" smtClean="0"/>
              <a:pPr/>
              <a:t>15</a:t>
            </a:fld>
            <a:endParaRPr lang="da-DK" dirty="0"/>
          </a:p>
        </p:txBody>
      </p:sp>
      <p:pic>
        <p:nvPicPr>
          <p:cNvPr id="9" name="Picture 3">
            <a:extLst>
              <a:ext uri="{FF2B5EF4-FFF2-40B4-BE49-F238E27FC236}">
                <a16:creationId xmlns:a16="http://schemas.microsoft.com/office/drawing/2014/main" id="{D07918D0-5B18-335D-FECE-37A3F2D5C5AB}"/>
              </a:ext>
            </a:extLst>
          </p:cNvPr>
          <p:cNvPicPr preferRelativeResize="0">
            <a:picLocks noGrp="1" noChangeArrowheads="1"/>
          </p:cNvPicPr>
          <p:nvPr>
            <p:ph idx="1"/>
          </p:nvPr>
        </p:nvPicPr>
        <p:blipFill rotWithShape="1">
          <a:blip r:embed="rId2">
            <a:extLst>
              <a:ext uri="{28A0092B-C50C-407E-A947-70E740481C1C}">
                <a14:useLocalDpi xmlns:a14="http://schemas.microsoft.com/office/drawing/2010/main" val="0"/>
              </a:ext>
            </a:extLst>
          </a:blip>
          <a:srcRect l="23487"/>
          <a:stretch/>
        </p:blipFill>
        <p:spPr bwMode="auto">
          <a:xfrm>
            <a:off x="531126" y="2254902"/>
            <a:ext cx="5375275" cy="34461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0CA303EE-B1F9-C84E-9AD0-F40426163E78}"/>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20133"/>
          <a:stretch/>
        </p:blipFill>
        <p:spPr bwMode="auto">
          <a:xfrm>
            <a:off x="6275681" y="2254902"/>
            <a:ext cx="5228512" cy="10094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Pladsholder til indhold 3">
            <a:extLst>
              <a:ext uri="{FF2B5EF4-FFF2-40B4-BE49-F238E27FC236}">
                <a16:creationId xmlns:a16="http://schemas.microsoft.com/office/drawing/2014/main" id="{B42C25F0-C1AE-3B44-F3EB-516C7FE6E41F}"/>
              </a:ext>
            </a:extLst>
          </p:cNvPr>
          <p:cNvSpPr txBox="1">
            <a:spLocks/>
          </p:cNvSpPr>
          <p:nvPr/>
        </p:nvSpPr>
        <p:spPr>
          <a:xfrm>
            <a:off x="541520" y="1710000"/>
            <a:ext cx="5374800" cy="4248000"/>
          </a:xfrm>
          <a:prstGeom prst="rect">
            <a:avLst/>
          </a:prstGeom>
        </p:spPr>
        <p:txBody>
          <a:bodyPr vert="horz" lIns="0" tIns="0" rIns="0" bIns="0" rtlCol="0">
            <a:noAutofit/>
          </a:bodyPr>
          <a:lst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5400" kern="1200" cap="all" baseline="0">
                <a:solidFill>
                  <a:schemeClr val="accent2"/>
                </a:solidFill>
                <a:latin typeface="+mn-lt"/>
                <a:ea typeface="+mn-ea"/>
                <a:cs typeface="+mn-cs"/>
              </a:defRPr>
            </a:lvl9pPr>
          </a:lstStyle>
          <a:p>
            <a:pPr marL="0" indent="0">
              <a:buFont typeface="Arial" panose="020B0604020202020204" pitchFamily="34" charset="0"/>
              <a:buNone/>
            </a:pPr>
            <a:r>
              <a:rPr lang="da-DK" dirty="0"/>
              <a:t>Forældrenes alder:</a:t>
            </a:r>
          </a:p>
        </p:txBody>
      </p:sp>
      <p:pic>
        <p:nvPicPr>
          <p:cNvPr id="12" name="Billede 11" descr="Et billede, der indeholder Font/skrifttype, symbol, logo, Grafik&#10;&#10;Automatisk genereret beskrivelse">
            <a:extLst>
              <a:ext uri="{FF2B5EF4-FFF2-40B4-BE49-F238E27FC236}">
                <a16:creationId xmlns:a16="http://schemas.microsoft.com/office/drawing/2014/main" id="{6C32F63B-E540-7384-2764-0B9E7A538142}"/>
              </a:ext>
            </a:extLst>
          </p:cNvPr>
          <p:cNvPicPr>
            <a:picLocks noChangeAspect="1"/>
          </p:cNvPicPr>
          <p:nvPr/>
        </p:nvPicPr>
        <p:blipFill>
          <a:blip r:embed="rId4">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extLst>
      <p:ext uri="{BB962C8B-B14F-4D97-AF65-F5344CB8AC3E}">
        <p14:creationId xmlns:p14="http://schemas.microsoft.com/office/powerpoint/2010/main" val="271056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B03DD-56CB-8DBB-AB6F-E755C1E5605C}"/>
              </a:ext>
            </a:extLst>
          </p:cNvPr>
          <p:cNvSpPr>
            <a:spLocks noGrp="1"/>
          </p:cNvSpPr>
          <p:nvPr>
            <p:ph type="title"/>
          </p:nvPr>
        </p:nvSpPr>
        <p:spPr/>
        <p:txBody>
          <a:bodyPr/>
          <a:lstStyle/>
          <a:p>
            <a:r>
              <a:rPr lang="da-DK" dirty="0"/>
              <a:t>Hvem er informanterne?</a:t>
            </a:r>
          </a:p>
        </p:txBody>
      </p:sp>
      <p:sp>
        <p:nvSpPr>
          <p:cNvPr id="4" name="Pladsholder til indhold 3">
            <a:extLst>
              <a:ext uri="{FF2B5EF4-FFF2-40B4-BE49-F238E27FC236}">
                <a16:creationId xmlns:a16="http://schemas.microsoft.com/office/drawing/2014/main" id="{F9AC7596-809F-FB81-FDBB-FFE18CADC2A2}"/>
              </a:ext>
            </a:extLst>
          </p:cNvPr>
          <p:cNvSpPr>
            <a:spLocks noGrp="1"/>
          </p:cNvSpPr>
          <p:nvPr>
            <p:ph sz="half" idx="2"/>
          </p:nvPr>
        </p:nvSpPr>
        <p:spPr>
          <a:xfrm>
            <a:off x="6275680" y="2095200"/>
            <a:ext cx="5374800" cy="4248000"/>
          </a:xfrm>
        </p:spPr>
        <p:txBody>
          <a:bodyPr/>
          <a:lstStyle/>
          <a:p>
            <a:pPr marL="0" indent="0">
              <a:buNone/>
            </a:pPr>
            <a:r>
              <a:rPr lang="da-DK" dirty="0"/>
              <a:t>Har du dyrket samme sportsgren, som dit barn går til nu?</a:t>
            </a:r>
          </a:p>
        </p:txBody>
      </p:sp>
      <p:sp>
        <p:nvSpPr>
          <p:cNvPr id="5" name="Pladsholder til tekst 4">
            <a:extLst>
              <a:ext uri="{FF2B5EF4-FFF2-40B4-BE49-F238E27FC236}">
                <a16:creationId xmlns:a16="http://schemas.microsoft.com/office/drawing/2014/main" id="{B710364A-F288-57F6-6C24-F499B4F46EF3}"/>
              </a:ext>
            </a:extLst>
          </p:cNvPr>
          <p:cNvSpPr>
            <a:spLocks noGrp="1"/>
          </p:cNvSpPr>
          <p:nvPr>
            <p:ph type="body" sz="quarter" idx="17"/>
          </p:nvPr>
        </p:nvSpPr>
        <p:spPr/>
        <p:txBody>
          <a:bodyPr/>
          <a:lstStyle/>
          <a:p>
            <a:endParaRPr lang="da-DK"/>
          </a:p>
        </p:txBody>
      </p:sp>
      <p:sp>
        <p:nvSpPr>
          <p:cNvPr id="7" name="Pladsholder til sidefod 6">
            <a:extLst>
              <a:ext uri="{FF2B5EF4-FFF2-40B4-BE49-F238E27FC236}">
                <a16:creationId xmlns:a16="http://schemas.microsoft.com/office/drawing/2014/main" id="{DB492761-7997-EEAA-5E57-E2C81AD8856C}"/>
              </a:ext>
            </a:extLst>
          </p:cNvPr>
          <p:cNvSpPr>
            <a:spLocks noGrp="1"/>
          </p:cNvSpPr>
          <p:nvPr>
            <p:ph type="ftr" sz="quarter" idx="11"/>
          </p:nvPr>
        </p:nvSpPr>
        <p:spPr/>
        <p:txBody>
          <a:bodyPr/>
          <a:lstStyle/>
          <a:p>
            <a:endParaRPr lang="da-DK" dirty="0"/>
          </a:p>
        </p:txBody>
      </p:sp>
      <p:sp>
        <p:nvSpPr>
          <p:cNvPr id="8" name="Pladsholder til slidenummer 7">
            <a:extLst>
              <a:ext uri="{FF2B5EF4-FFF2-40B4-BE49-F238E27FC236}">
                <a16:creationId xmlns:a16="http://schemas.microsoft.com/office/drawing/2014/main" id="{49B4436E-1A7A-4F99-23B7-B6B302CAC235}"/>
              </a:ext>
            </a:extLst>
          </p:cNvPr>
          <p:cNvSpPr>
            <a:spLocks noGrp="1"/>
          </p:cNvSpPr>
          <p:nvPr>
            <p:ph type="sldNum" sz="quarter" idx="12"/>
          </p:nvPr>
        </p:nvSpPr>
        <p:spPr/>
        <p:txBody>
          <a:bodyPr/>
          <a:lstStyle/>
          <a:p>
            <a:fld id="{24C8C45C-947F-4981-8B3F-4F32E973C901}" type="slidenum">
              <a:rPr lang="da-DK" smtClean="0"/>
              <a:pPr/>
              <a:t>16</a:t>
            </a:fld>
            <a:endParaRPr lang="da-DK" dirty="0"/>
          </a:p>
        </p:txBody>
      </p:sp>
      <p:sp>
        <p:nvSpPr>
          <p:cNvPr id="11" name="Pladsholder til indhold 3">
            <a:extLst>
              <a:ext uri="{FF2B5EF4-FFF2-40B4-BE49-F238E27FC236}">
                <a16:creationId xmlns:a16="http://schemas.microsoft.com/office/drawing/2014/main" id="{B42C25F0-C1AE-3B44-F3EB-516C7FE6E41F}"/>
              </a:ext>
            </a:extLst>
          </p:cNvPr>
          <p:cNvSpPr txBox="1">
            <a:spLocks/>
          </p:cNvSpPr>
          <p:nvPr/>
        </p:nvSpPr>
        <p:spPr>
          <a:xfrm>
            <a:off x="537281" y="2123336"/>
            <a:ext cx="5374800" cy="4248000"/>
          </a:xfrm>
          <a:prstGeom prst="rect">
            <a:avLst/>
          </a:prstGeom>
        </p:spPr>
        <p:txBody>
          <a:bodyPr vert="horz" lIns="0" tIns="0" rIns="0" bIns="0" rtlCol="0">
            <a:noAutofit/>
          </a:bodyPr>
          <a:lst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5400" kern="1200" cap="all" baseline="0">
                <a:solidFill>
                  <a:schemeClr val="accent2"/>
                </a:solidFill>
                <a:latin typeface="+mn-lt"/>
                <a:ea typeface="+mn-ea"/>
                <a:cs typeface="+mn-cs"/>
              </a:defRPr>
            </a:lvl9pPr>
          </a:lstStyle>
          <a:p>
            <a:pPr marL="0" indent="0">
              <a:buFont typeface="Arial" panose="020B0604020202020204" pitchFamily="34" charset="0"/>
              <a:buNone/>
            </a:pPr>
            <a:r>
              <a:rPr lang="da-DK" dirty="0"/>
              <a:t>Har du selv erfaring med at dyrke idræt i en forening?</a:t>
            </a:r>
          </a:p>
        </p:txBody>
      </p:sp>
      <p:pic>
        <p:nvPicPr>
          <p:cNvPr id="3" name="Picture 2">
            <a:extLst>
              <a:ext uri="{FF2B5EF4-FFF2-40B4-BE49-F238E27FC236}">
                <a16:creationId xmlns:a16="http://schemas.microsoft.com/office/drawing/2014/main" id="{A57DBFED-2CA5-5D52-B6B6-19B565F97A75}"/>
              </a:ext>
            </a:extLst>
          </p:cNvPr>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25397"/>
          <a:stretch/>
        </p:blipFill>
        <p:spPr bwMode="auto">
          <a:xfrm>
            <a:off x="531600" y="2736772"/>
            <a:ext cx="5374800" cy="19603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ED20EAB7-593F-683F-CF3E-B1D4615B32D9}"/>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26501"/>
          <a:stretch/>
        </p:blipFill>
        <p:spPr bwMode="auto">
          <a:xfrm>
            <a:off x="6275681" y="2826676"/>
            <a:ext cx="5374799" cy="17805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Billede 12" descr="Et billede, der indeholder Font/skrifttype, symbol, logo, Grafik&#10;&#10;Automatisk genereret beskrivelse">
            <a:extLst>
              <a:ext uri="{FF2B5EF4-FFF2-40B4-BE49-F238E27FC236}">
                <a16:creationId xmlns:a16="http://schemas.microsoft.com/office/drawing/2014/main" id="{E308DC77-36F1-5A0F-0435-092840858181}"/>
              </a:ext>
            </a:extLst>
          </p:cNvPr>
          <p:cNvPicPr>
            <a:picLocks noChangeAspect="1"/>
          </p:cNvPicPr>
          <p:nvPr/>
        </p:nvPicPr>
        <p:blipFill>
          <a:blip r:embed="rId4">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extLst>
      <p:ext uri="{BB962C8B-B14F-4D97-AF65-F5344CB8AC3E}">
        <p14:creationId xmlns:p14="http://schemas.microsoft.com/office/powerpoint/2010/main" val="62860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CB6DE-27F7-201B-EE51-DE22D6C68762}"/>
              </a:ext>
            </a:extLst>
          </p:cNvPr>
          <p:cNvSpPr>
            <a:spLocks noGrp="1"/>
          </p:cNvSpPr>
          <p:nvPr>
            <p:ph type="title"/>
          </p:nvPr>
        </p:nvSpPr>
        <p:spPr/>
        <p:txBody>
          <a:bodyPr/>
          <a:lstStyle/>
          <a:p>
            <a:r>
              <a:rPr lang="da-DK" dirty="0"/>
              <a:t>Har du dyrket samme sportsgren som dit barn? – Krydset med: hvilken sport går dit barn til?</a:t>
            </a:r>
          </a:p>
        </p:txBody>
      </p:sp>
      <p:sp>
        <p:nvSpPr>
          <p:cNvPr id="4" name="Pladsholder til tekst 3">
            <a:extLst>
              <a:ext uri="{FF2B5EF4-FFF2-40B4-BE49-F238E27FC236}">
                <a16:creationId xmlns:a16="http://schemas.microsoft.com/office/drawing/2014/main" id="{5CF521A5-1438-A639-663F-2973894DC020}"/>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361B7747-B779-0F1F-6115-82D35645F2D0}"/>
              </a:ext>
            </a:extLst>
          </p:cNvPr>
          <p:cNvSpPr>
            <a:spLocks noGrp="1"/>
          </p:cNvSpPr>
          <p:nvPr>
            <p:ph type="dt" sz="half" idx="10"/>
          </p:nvPr>
        </p:nvSpPr>
        <p:spPr/>
        <p:txBody>
          <a:bodyPr/>
          <a:lstStyle/>
          <a:p>
            <a:fld id="{ED59C8CD-1C97-4A8D-8CB4-AE964E5DDDCC}" type="datetime3">
              <a:rPr lang="da-DK" smtClean="0"/>
              <a:t>12.10.2023</a:t>
            </a:fld>
            <a:endParaRPr lang="da-DK" dirty="0"/>
          </a:p>
        </p:txBody>
      </p:sp>
      <p:sp>
        <p:nvSpPr>
          <p:cNvPr id="6" name="Pladsholder til sidefod 5">
            <a:extLst>
              <a:ext uri="{FF2B5EF4-FFF2-40B4-BE49-F238E27FC236}">
                <a16:creationId xmlns:a16="http://schemas.microsoft.com/office/drawing/2014/main" id="{6A0AE5DF-FA19-AAA0-245D-C58511A8D2EE}"/>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5B160289-015E-AC95-B602-D014D63400D7}"/>
              </a:ext>
            </a:extLst>
          </p:cNvPr>
          <p:cNvSpPr>
            <a:spLocks noGrp="1"/>
          </p:cNvSpPr>
          <p:nvPr>
            <p:ph type="sldNum" sz="quarter" idx="12"/>
          </p:nvPr>
        </p:nvSpPr>
        <p:spPr/>
        <p:txBody>
          <a:bodyPr/>
          <a:lstStyle/>
          <a:p>
            <a:fld id="{24C8C45C-947F-4981-8B3F-4F32E973C901}" type="slidenum">
              <a:rPr lang="da-DK" smtClean="0"/>
              <a:pPr/>
              <a:t>17</a:t>
            </a:fld>
            <a:endParaRPr lang="da-DK" dirty="0"/>
          </a:p>
        </p:txBody>
      </p:sp>
      <p:pic>
        <p:nvPicPr>
          <p:cNvPr id="11" name="Pladsholder til indhold 4">
            <a:extLst>
              <a:ext uri="{FF2B5EF4-FFF2-40B4-BE49-F238E27FC236}">
                <a16:creationId xmlns:a16="http://schemas.microsoft.com/office/drawing/2014/main" id="{9CC0AB39-77E1-BBD5-6DCA-02F902BF72D4}"/>
              </a:ext>
            </a:extLst>
          </p:cNvPr>
          <p:cNvPicPr>
            <a:picLocks noGrp="1" noChangeAspect="1"/>
          </p:cNvPicPr>
          <p:nvPr>
            <p:ph idx="1"/>
          </p:nvPr>
        </p:nvPicPr>
        <p:blipFill rotWithShape="1">
          <a:blip r:embed="rId2"/>
          <a:srcRect l="36209" t="40601" r="16147" b="14798"/>
          <a:stretch/>
        </p:blipFill>
        <p:spPr>
          <a:xfrm>
            <a:off x="2030552" y="2260154"/>
            <a:ext cx="8067536" cy="4248150"/>
          </a:xfrm>
          <a:prstGeom prst="rect">
            <a:avLst/>
          </a:prstGeom>
        </p:spPr>
      </p:pic>
      <p:pic>
        <p:nvPicPr>
          <p:cNvPr id="12" name="Billede 11">
            <a:extLst>
              <a:ext uri="{FF2B5EF4-FFF2-40B4-BE49-F238E27FC236}">
                <a16:creationId xmlns:a16="http://schemas.microsoft.com/office/drawing/2014/main" id="{4E5B21A9-FA71-1961-5BB1-556970E190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215351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A0614CA5-D2D6-6D16-2415-8F349750BCFC}"/>
              </a:ext>
            </a:extLst>
          </p:cNvPr>
          <p:cNvSpPr>
            <a:spLocks noGrp="1"/>
          </p:cNvSpPr>
          <p:nvPr>
            <p:ph type="title"/>
          </p:nvPr>
        </p:nvSpPr>
        <p:spPr/>
        <p:txBody>
          <a:bodyPr/>
          <a:lstStyle/>
          <a:p>
            <a:r>
              <a:rPr lang="da-DK" dirty="0"/>
              <a:t>Informanterne har forskelligt indhold med i rygsækken</a:t>
            </a:r>
          </a:p>
        </p:txBody>
      </p:sp>
      <p:sp>
        <p:nvSpPr>
          <p:cNvPr id="13" name="Pladsholder til tekst 12">
            <a:extLst>
              <a:ext uri="{FF2B5EF4-FFF2-40B4-BE49-F238E27FC236}">
                <a16:creationId xmlns:a16="http://schemas.microsoft.com/office/drawing/2014/main" id="{8E6C2187-A25F-D93C-BDBB-566DF4097A8E}"/>
              </a:ext>
            </a:extLst>
          </p:cNvPr>
          <p:cNvSpPr>
            <a:spLocks noGrp="1"/>
          </p:cNvSpPr>
          <p:nvPr>
            <p:ph type="body" sz="quarter" idx="17"/>
          </p:nvPr>
        </p:nvSpPr>
        <p:spPr/>
        <p:txBody>
          <a:bodyPr/>
          <a:lstStyle/>
          <a:p>
            <a:endParaRPr lang="da-DK" dirty="0"/>
          </a:p>
        </p:txBody>
      </p:sp>
      <p:sp>
        <p:nvSpPr>
          <p:cNvPr id="6" name="Pladsholder til dato 5">
            <a:extLst>
              <a:ext uri="{FF2B5EF4-FFF2-40B4-BE49-F238E27FC236}">
                <a16:creationId xmlns:a16="http://schemas.microsoft.com/office/drawing/2014/main" id="{FDF66E46-39C1-C589-6078-E236D141CE06}"/>
              </a:ext>
            </a:extLst>
          </p:cNvPr>
          <p:cNvSpPr>
            <a:spLocks noGrp="1"/>
          </p:cNvSpPr>
          <p:nvPr>
            <p:ph type="dt" sz="half" idx="10"/>
          </p:nvPr>
        </p:nvSpPr>
        <p:spPr/>
        <p:txBody>
          <a:bodyPr/>
          <a:lstStyle/>
          <a:p>
            <a:endParaRPr lang="da-DK" dirty="0"/>
          </a:p>
        </p:txBody>
      </p:sp>
      <p:sp>
        <p:nvSpPr>
          <p:cNvPr id="7" name="Pladsholder til sidefod 6">
            <a:extLst>
              <a:ext uri="{FF2B5EF4-FFF2-40B4-BE49-F238E27FC236}">
                <a16:creationId xmlns:a16="http://schemas.microsoft.com/office/drawing/2014/main" id="{97A6B265-58FE-4889-93F5-4FD0563A6C25}"/>
              </a:ext>
            </a:extLst>
          </p:cNvPr>
          <p:cNvSpPr>
            <a:spLocks noGrp="1"/>
          </p:cNvSpPr>
          <p:nvPr>
            <p:ph type="ftr" sz="quarter" idx="11"/>
          </p:nvPr>
        </p:nvSpPr>
        <p:spPr/>
        <p:txBody>
          <a:bodyPr/>
          <a:lstStyle/>
          <a:p>
            <a:endParaRPr lang="da-DK" dirty="0"/>
          </a:p>
        </p:txBody>
      </p:sp>
      <p:sp>
        <p:nvSpPr>
          <p:cNvPr id="8" name="Pladsholder til slidenummer 7">
            <a:extLst>
              <a:ext uri="{FF2B5EF4-FFF2-40B4-BE49-F238E27FC236}">
                <a16:creationId xmlns:a16="http://schemas.microsoft.com/office/drawing/2014/main" id="{EFF4C00B-6E33-9BDD-47BF-630DE2776956}"/>
              </a:ext>
            </a:extLst>
          </p:cNvPr>
          <p:cNvSpPr>
            <a:spLocks noGrp="1"/>
          </p:cNvSpPr>
          <p:nvPr>
            <p:ph type="sldNum" sz="quarter" idx="12"/>
          </p:nvPr>
        </p:nvSpPr>
        <p:spPr/>
        <p:txBody>
          <a:bodyPr/>
          <a:lstStyle/>
          <a:p>
            <a:fld id="{24C8C45C-947F-4981-8B3F-4F32E973C901}" type="slidenum">
              <a:rPr lang="da-DK" smtClean="0"/>
              <a:pPr/>
              <a:t>18</a:t>
            </a:fld>
            <a:endParaRPr lang="da-DK" dirty="0"/>
          </a:p>
        </p:txBody>
      </p:sp>
      <p:sp>
        <p:nvSpPr>
          <p:cNvPr id="14" name="Pladsholder til indhold 13">
            <a:extLst>
              <a:ext uri="{FF2B5EF4-FFF2-40B4-BE49-F238E27FC236}">
                <a16:creationId xmlns:a16="http://schemas.microsoft.com/office/drawing/2014/main" id="{31E58FA0-8D0A-EBCA-3B07-9E9822D39C26}"/>
              </a:ext>
            </a:extLst>
          </p:cNvPr>
          <p:cNvSpPr>
            <a:spLocks noGrp="1"/>
          </p:cNvSpPr>
          <p:nvPr>
            <p:ph idx="1"/>
          </p:nvPr>
        </p:nvSpPr>
        <p:spPr>
          <a:xfrm>
            <a:off x="6277201" y="2493000"/>
            <a:ext cx="5374800" cy="936000"/>
          </a:xfrm>
        </p:spPr>
        <p:txBody>
          <a:bodyPr/>
          <a:lstStyle/>
          <a:p>
            <a:pPr marL="0" indent="0">
              <a:buNone/>
            </a:pPr>
            <a:r>
              <a:rPr lang="da-DK" dirty="0"/>
              <a:t>Krydset med: Forældres foreningserfaring</a:t>
            </a:r>
          </a:p>
        </p:txBody>
      </p:sp>
      <p:sp>
        <p:nvSpPr>
          <p:cNvPr id="16" name="Pladsholder til indhold 15">
            <a:extLst>
              <a:ext uri="{FF2B5EF4-FFF2-40B4-BE49-F238E27FC236}">
                <a16:creationId xmlns:a16="http://schemas.microsoft.com/office/drawing/2014/main" id="{8A118C45-1C87-E634-FC54-49AB6877A74C}"/>
              </a:ext>
            </a:extLst>
          </p:cNvPr>
          <p:cNvSpPr>
            <a:spLocks noGrp="1"/>
          </p:cNvSpPr>
          <p:nvPr>
            <p:ph sz="half" idx="2"/>
          </p:nvPr>
        </p:nvSpPr>
        <p:spPr>
          <a:xfrm>
            <a:off x="539999" y="2493000"/>
            <a:ext cx="5374800" cy="936000"/>
          </a:xfrm>
        </p:spPr>
        <p:txBody>
          <a:bodyPr/>
          <a:lstStyle/>
          <a:p>
            <a:pPr marL="0" indent="0">
              <a:buNone/>
            </a:pPr>
            <a:r>
              <a:rPr lang="da-DK" dirty="0"/>
              <a:t>Hvor vigtigt er det for dig, at dit barn dyrker idræt i en forening (generelt)?</a:t>
            </a:r>
          </a:p>
        </p:txBody>
      </p:sp>
      <p:pic>
        <p:nvPicPr>
          <p:cNvPr id="17" name="Billede 16">
            <a:extLst>
              <a:ext uri="{FF2B5EF4-FFF2-40B4-BE49-F238E27FC236}">
                <a16:creationId xmlns:a16="http://schemas.microsoft.com/office/drawing/2014/main" id="{54659422-68B8-64BA-4FE6-E3A6F684D328}"/>
              </a:ext>
            </a:extLst>
          </p:cNvPr>
          <p:cNvPicPr>
            <a:picLocks/>
          </p:cNvPicPr>
          <p:nvPr/>
        </p:nvPicPr>
        <p:blipFill rotWithShape="1">
          <a:blip r:embed="rId2" cstate="print">
            <a:extLst>
              <a:ext uri="{28A0092B-C50C-407E-A947-70E740481C1C}">
                <a14:useLocalDpi xmlns:a14="http://schemas.microsoft.com/office/drawing/2010/main" val="0"/>
              </a:ext>
            </a:extLst>
          </a:blip>
          <a:srcRect l="15539"/>
          <a:stretch/>
        </p:blipFill>
        <p:spPr bwMode="auto">
          <a:xfrm>
            <a:off x="6277200" y="3203896"/>
            <a:ext cx="5374801" cy="1584280"/>
          </a:xfrm>
          <a:prstGeom prst="rect">
            <a:avLst/>
          </a:prstGeom>
          <a:solidFill>
            <a:srgbClr val="FFFFFF"/>
          </a:solidFill>
          <a:ln>
            <a:noFill/>
          </a:ln>
        </p:spPr>
      </p:pic>
      <p:pic>
        <p:nvPicPr>
          <p:cNvPr id="18" name="Picture 2">
            <a:extLst>
              <a:ext uri="{FF2B5EF4-FFF2-40B4-BE49-F238E27FC236}">
                <a16:creationId xmlns:a16="http://schemas.microsoft.com/office/drawing/2014/main" id="{B44F7428-B423-106E-5BF0-73FB42DBFF0F}"/>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20470"/>
          <a:stretch/>
        </p:blipFill>
        <p:spPr bwMode="auto">
          <a:xfrm>
            <a:off x="539999" y="3203896"/>
            <a:ext cx="5254255" cy="19156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Billede 18" descr="Et billede, der indeholder Font/skrifttype, symbol, logo, Grafik&#10;&#10;Automatisk genereret beskrivelse">
            <a:extLst>
              <a:ext uri="{FF2B5EF4-FFF2-40B4-BE49-F238E27FC236}">
                <a16:creationId xmlns:a16="http://schemas.microsoft.com/office/drawing/2014/main" id="{B97820EA-A1ED-A0BC-7AD4-3744E458FF21}"/>
              </a:ext>
            </a:extLst>
          </p:cNvPr>
          <p:cNvPicPr>
            <a:picLocks noChangeAspect="1"/>
          </p:cNvPicPr>
          <p:nvPr/>
        </p:nvPicPr>
        <p:blipFill>
          <a:blip r:embed="rId4">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extLst>
      <p:ext uri="{BB962C8B-B14F-4D97-AF65-F5344CB8AC3E}">
        <p14:creationId xmlns:p14="http://schemas.microsoft.com/office/powerpoint/2010/main" val="409447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7AE1A-A637-6DCD-CD76-4C34E369B31A}"/>
              </a:ext>
            </a:extLst>
          </p:cNvPr>
          <p:cNvSpPr>
            <a:spLocks noGrp="1"/>
          </p:cNvSpPr>
          <p:nvPr>
            <p:ph type="title"/>
          </p:nvPr>
        </p:nvSpPr>
        <p:spPr/>
        <p:txBody>
          <a:bodyPr/>
          <a:lstStyle/>
          <a:p>
            <a:r>
              <a:rPr lang="da-DK" dirty="0"/>
              <a:t>Hvorfor er det vigtigt, at dit barn dyrker idræt i en forening?</a:t>
            </a:r>
          </a:p>
        </p:txBody>
      </p:sp>
      <p:sp>
        <p:nvSpPr>
          <p:cNvPr id="4" name="Pladsholder til tekst 3">
            <a:extLst>
              <a:ext uri="{FF2B5EF4-FFF2-40B4-BE49-F238E27FC236}">
                <a16:creationId xmlns:a16="http://schemas.microsoft.com/office/drawing/2014/main" id="{A7C1204A-04A3-84E0-EE7C-45844C12CFDB}"/>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C170B17B-4ED1-CFA6-7C3D-EB9071822EFB}"/>
              </a:ext>
            </a:extLst>
          </p:cNvPr>
          <p:cNvSpPr>
            <a:spLocks noGrp="1"/>
          </p:cNvSpPr>
          <p:nvPr>
            <p:ph type="dt" sz="half" idx="10"/>
          </p:nvPr>
        </p:nvSpPr>
        <p:spPr/>
        <p:txBody>
          <a:bodyPr/>
          <a:lstStyle/>
          <a:p>
            <a:endParaRPr lang="da-DK" dirty="0"/>
          </a:p>
        </p:txBody>
      </p:sp>
      <p:sp>
        <p:nvSpPr>
          <p:cNvPr id="6" name="Pladsholder til sidefod 5">
            <a:extLst>
              <a:ext uri="{FF2B5EF4-FFF2-40B4-BE49-F238E27FC236}">
                <a16:creationId xmlns:a16="http://schemas.microsoft.com/office/drawing/2014/main" id="{4744405E-EA0E-D706-8595-24BFEA43E9A7}"/>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9CE167B7-C153-5450-3C34-3FD31AC0B785}"/>
              </a:ext>
            </a:extLst>
          </p:cNvPr>
          <p:cNvSpPr>
            <a:spLocks noGrp="1"/>
          </p:cNvSpPr>
          <p:nvPr>
            <p:ph type="sldNum" sz="quarter" idx="12"/>
          </p:nvPr>
        </p:nvSpPr>
        <p:spPr/>
        <p:txBody>
          <a:bodyPr/>
          <a:lstStyle/>
          <a:p>
            <a:fld id="{24C8C45C-947F-4981-8B3F-4F32E973C901}" type="slidenum">
              <a:rPr lang="da-DK" smtClean="0"/>
              <a:pPr/>
              <a:t>19</a:t>
            </a:fld>
            <a:endParaRPr lang="da-DK" dirty="0"/>
          </a:p>
        </p:txBody>
      </p:sp>
      <p:pic>
        <p:nvPicPr>
          <p:cNvPr id="8" name="Pladsholder til indhold 4">
            <a:extLst>
              <a:ext uri="{FF2B5EF4-FFF2-40B4-BE49-F238E27FC236}">
                <a16:creationId xmlns:a16="http://schemas.microsoft.com/office/drawing/2014/main" id="{19BF1ED5-5BDF-D132-E3C2-5481D720F562}"/>
              </a:ext>
            </a:extLst>
          </p:cNvPr>
          <p:cNvPicPr>
            <a:picLocks noChangeAspect="1"/>
          </p:cNvPicPr>
          <p:nvPr/>
        </p:nvPicPr>
        <p:blipFill rotWithShape="1">
          <a:blip r:embed="rId2"/>
          <a:srcRect l="34762" t="53351" r="16026" b="18130"/>
          <a:stretch/>
        </p:blipFill>
        <p:spPr>
          <a:xfrm>
            <a:off x="1787129" y="2221935"/>
            <a:ext cx="7800392" cy="3890865"/>
          </a:xfrm>
          <a:prstGeom prst="rect">
            <a:avLst/>
          </a:prstGeom>
        </p:spPr>
      </p:pic>
      <p:pic>
        <p:nvPicPr>
          <p:cNvPr id="9" name="Billede 8">
            <a:extLst>
              <a:ext uri="{FF2B5EF4-FFF2-40B4-BE49-F238E27FC236}">
                <a16:creationId xmlns:a16="http://schemas.microsoft.com/office/drawing/2014/main" id="{E7EBF98D-50A5-AB88-BB67-665D756A5D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1494654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26645-8988-4F14-B2ED-70C7B717BBB2}"/>
              </a:ext>
            </a:extLst>
          </p:cNvPr>
          <p:cNvSpPr>
            <a:spLocks noGrp="1"/>
          </p:cNvSpPr>
          <p:nvPr>
            <p:ph type="title"/>
          </p:nvPr>
        </p:nvSpPr>
        <p:spPr>
          <a:xfrm>
            <a:off x="913872" y="1271531"/>
            <a:ext cx="4426755" cy="761271"/>
          </a:xfrm>
        </p:spPr>
        <p:txBody>
          <a:bodyPr vert="horz" lIns="121920" tIns="60960" rIns="121920" bIns="60960" rtlCol="0" anchor="t" anchorCtr="0">
            <a:normAutofit fontScale="90000"/>
          </a:bodyPr>
          <a:lstStyle/>
          <a:p>
            <a:pPr defTabSz="1219170"/>
            <a:r>
              <a:rPr lang="en-US" sz="2933" dirty="0" err="1"/>
              <a:t>Når</a:t>
            </a:r>
            <a:r>
              <a:rPr lang="en-US" sz="2933" dirty="0"/>
              <a:t> </a:t>
            </a:r>
            <a:r>
              <a:rPr lang="en-US" sz="2933" dirty="0" err="1"/>
              <a:t>jeg</a:t>
            </a:r>
            <a:r>
              <a:rPr lang="en-US" sz="2933" dirty="0"/>
              <a:t> </a:t>
            </a:r>
            <a:r>
              <a:rPr lang="en-US" sz="2933" dirty="0" err="1"/>
              <a:t>ikke</a:t>
            </a:r>
            <a:r>
              <a:rPr lang="en-US" sz="2933" dirty="0"/>
              <a:t> er I ODENSE….</a:t>
            </a:r>
          </a:p>
        </p:txBody>
      </p:sp>
      <p:sp>
        <p:nvSpPr>
          <p:cNvPr id="1071" name="Content Placeholder 1070">
            <a:extLst>
              <a:ext uri="{FF2B5EF4-FFF2-40B4-BE49-F238E27FC236}">
                <a16:creationId xmlns:a16="http://schemas.microsoft.com/office/drawing/2014/main" id="{A762A5BB-69E4-360C-A42E-88188B331B1A}"/>
              </a:ext>
            </a:extLst>
          </p:cNvPr>
          <p:cNvSpPr>
            <a:spLocks noGrp="1"/>
          </p:cNvSpPr>
          <p:nvPr>
            <p:ph idx="1"/>
          </p:nvPr>
        </p:nvSpPr>
        <p:spPr>
          <a:xfrm>
            <a:off x="913873" y="2110721"/>
            <a:ext cx="4426756" cy="2020825"/>
          </a:xfrm>
        </p:spPr>
        <p:txBody>
          <a:bodyPr anchor="t">
            <a:normAutofit/>
          </a:bodyPr>
          <a:lstStyle/>
          <a:p>
            <a:endParaRPr lang="en-US" sz="1867"/>
          </a:p>
        </p:txBody>
      </p:sp>
      <p:pic>
        <p:nvPicPr>
          <p:cNvPr id="14" name="Billede 13">
            <a:extLst>
              <a:ext uri="{FF2B5EF4-FFF2-40B4-BE49-F238E27FC236}">
                <a16:creationId xmlns:a16="http://schemas.microsoft.com/office/drawing/2014/main" id="{BA44D735-8AF5-4D45-BB6E-B006D4A7E00C}"/>
              </a:ext>
            </a:extLst>
          </p:cNvPr>
          <p:cNvPicPr>
            <a:picLocks noChangeAspect="1"/>
          </p:cNvPicPr>
          <p:nvPr/>
        </p:nvPicPr>
        <p:blipFill rotWithShape="1">
          <a:blip r:embed="rId2"/>
          <a:srcRect l="27885" r="19537" b="5"/>
          <a:stretch/>
        </p:blipFill>
        <p:spPr>
          <a:xfrm>
            <a:off x="5761975" y="361701"/>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026" name="Picture 2">
            <a:extLst>
              <a:ext uri="{FF2B5EF4-FFF2-40B4-BE49-F238E27FC236}">
                <a16:creationId xmlns:a16="http://schemas.microsoft.com/office/drawing/2014/main" id="{4C99C5D6-FBAC-4D50-AE7C-7F065442606D}"/>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933788" y="2715336"/>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Køge Boldklub officielle hjemmeside - Velkommen">
            <a:extLst>
              <a:ext uri="{FF2B5EF4-FFF2-40B4-BE49-F238E27FC236}">
                <a16:creationId xmlns:a16="http://schemas.microsoft.com/office/drawing/2014/main" id="{0B1A7946-6F8E-E76B-6EF8-2E548ED24F83}"/>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b="-2"/>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3" name="Content Placeholder 2" descr="Fodboldtræning med sort bælte - øvelse 7 - YouTube">
            <a:extLst>
              <a:ext uri="{FF2B5EF4-FFF2-40B4-BE49-F238E27FC236}">
                <a16:creationId xmlns:a16="http://schemas.microsoft.com/office/drawing/2014/main" id="{0DBCB449-8C63-7545-EB77-EE1AD503E542}"/>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 y="4414949"/>
            <a:ext cx="1568065"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Trænerakademiet - vi træner fremtidens frivillige | CUR">
            <a:extLst>
              <a:ext uri="{FF2B5EF4-FFF2-40B4-BE49-F238E27FC236}">
                <a16:creationId xmlns:a16="http://schemas.microsoft.com/office/drawing/2014/main" id="{FE651449-0E0F-1669-F3A4-D696BAD2E292}"/>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866381" y="4769536"/>
            <a:ext cx="3950208" cy="2088461"/>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4" descr="København Futsal | Copenhagen">
            <a:extLst>
              <a:ext uri="{FF2B5EF4-FFF2-40B4-BE49-F238E27FC236}">
                <a16:creationId xmlns:a16="http://schemas.microsoft.com/office/drawing/2014/main" id="{EC1BB4C9-25C4-CEE0-434B-B95CE395AD3F}"/>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r="-4"/>
          <a:stretch/>
        </p:blipFill>
        <p:spPr bwMode="auto">
          <a:xfrm>
            <a:off x="9009416" y="4131546"/>
            <a:ext cx="3178912" cy="2726455"/>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09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3BAAF73-3716-4846-8C5E-D0B94199B6C7}"/>
              </a:ext>
            </a:extLst>
          </p:cNvPr>
          <p:cNvGrpSpPr>
            <a:grpSpLocks/>
          </p:cNvGrpSpPr>
          <p:nvPr/>
        </p:nvGrpSpPr>
        <p:grpSpPr>
          <a:xfrm>
            <a:off x="0" y="-552893"/>
            <a:ext cx="12192000" cy="10708818"/>
            <a:chOff x="0" y="-552893"/>
            <a:chExt cx="12192000" cy="10708818"/>
          </a:xfrm>
        </p:grpSpPr>
        <p:grpSp>
          <p:nvGrpSpPr>
            <p:cNvPr id="5" name="Group 4">
              <a:extLst>
                <a:ext uri="{FF2B5EF4-FFF2-40B4-BE49-F238E27FC236}">
                  <a16:creationId xmlns:a16="http://schemas.microsoft.com/office/drawing/2014/main" id="{7A46CBEA-C921-4A82-A093-BD6D436D371E}"/>
                </a:ext>
              </a:extLst>
            </p:cNvPr>
            <p:cNvGrpSpPr/>
            <p:nvPr/>
          </p:nvGrpSpPr>
          <p:grpSpPr>
            <a:xfrm>
              <a:off x="0" y="-552893"/>
              <a:ext cx="12192000" cy="10708818"/>
              <a:chOff x="0" y="-552893"/>
              <a:chExt cx="12192000" cy="10708818"/>
            </a:xfrm>
          </p:grpSpPr>
          <p:grpSp>
            <p:nvGrpSpPr>
              <p:cNvPr id="3" name="Group 2">
                <a:extLst>
                  <a:ext uri="{FF2B5EF4-FFF2-40B4-BE49-F238E27FC236}">
                    <a16:creationId xmlns:a16="http://schemas.microsoft.com/office/drawing/2014/main" id="{578DD239-8C92-4F90-816E-106731370A8F}"/>
                  </a:ext>
                </a:extLst>
              </p:cNvPr>
              <p:cNvGrpSpPr/>
              <p:nvPr/>
            </p:nvGrpSpPr>
            <p:grpSpPr>
              <a:xfrm>
                <a:off x="0" y="-552893"/>
                <a:ext cx="12192000" cy="10708818"/>
                <a:chOff x="0" y="-552893"/>
                <a:chExt cx="12192000" cy="10708818"/>
              </a:xfrm>
            </p:grpSpPr>
            <p:sp>
              <p:nvSpPr>
                <p:cNvPr id="2" name="Rectangle 1">
                  <a:extLst>
                    <a:ext uri="{FF2B5EF4-FFF2-40B4-BE49-F238E27FC236}">
                      <a16:creationId xmlns:a16="http://schemas.microsoft.com/office/drawing/2014/main" id="{C037661B-28FE-4E6F-81B7-CC43255A8DB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DK" sz="2000" noProof="0" dirty="0" err="1"/>
                </a:p>
              </p:txBody>
            </p:sp>
            <p:pic>
              <p:nvPicPr>
                <p:cNvPr id="8" name="Content Placeholder 13">
                  <a:extLst>
                    <a:ext uri="{FF2B5EF4-FFF2-40B4-BE49-F238E27FC236}">
                      <a16:creationId xmlns:a16="http://schemas.microsoft.com/office/drawing/2014/main" id="{4C7643F3-23F4-4BC5-906A-8FC24D3C0215}"/>
                    </a:ext>
                  </a:extLst>
                </p:cNvPr>
                <p:cNvPicPr>
                  <a:picLocks noChangeAspect="1"/>
                </p:cNvPicPr>
                <p:nvPr/>
              </p:nvPicPr>
              <p:blipFill>
                <a:blip r:embed="rId6">
                  <a:alphaModFix amt="25000"/>
                  <a:extLst>
                    <a:ext uri="{28A0092B-C50C-407E-A947-70E740481C1C}">
                      <a14:useLocalDpi xmlns:a14="http://schemas.microsoft.com/office/drawing/2010/main" val="0"/>
                    </a:ext>
                  </a:extLst>
                </a:blip>
                <a:srcRect/>
                <a:stretch/>
              </p:blipFill>
              <p:spPr>
                <a:xfrm flipH="1">
                  <a:off x="819372" y="-552893"/>
                  <a:ext cx="9670347" cy="10708818"/>
                </a:xfrm>
                <a:prstGeom prst="rect">
                  <a:avLst/>
                </a:prstGeom>
              </p:spPr>
            </p:pic>
          </p:grpSp>
          <p:pic>
            <p:nvPicPr>
              <p:cNvPr id="20" name="Picture 2">
                <a:extLst>
                  <a:ext uri="{FF2B5EF4-FFF2-40B4-BE49-F238E27FC236}">
                    <a16:creationId xmlns:a16="http://schemas.microsoft.com/office/drawing/2014/main" id="{B365851E-179E-449F-9423-65F42043C291}"/>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292250" y="522000"/>
                <a:ext cx="360000" cy="897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3B03FFF1-C92A-4853-8032-72A1FADE0BBD}"/>
                </a:ext>
              </a:extLst>
            </p:cNvPr>
            <p:cNvGrpSpPr/>
            <p:nvPr/>
          </p:nvGrpSpPr>
          <p:grpSpPr>
            <a:xfrm>
              <a:off x="540000" y="6228000"/>
              <a:ext cx="11112500" cy="115673"/>
              <a:chOff x="539750" y="6229391"/>
              <a:chExt cx="11112500" cy="115673"/>
            </a:xfrm>
          </p:grpSpPr>
          <p:sp>
            <p:nvSpPr>
              <p:cNvPr id="35" name="TextBox 34">
                <a:extLst>
                  <a:ext uri="{FF2B5EF4-FFF2-40B4-BE49-F238E27FC236}">
                    <a16:creationId xmlns:a16="http://schemas.microsoft.com/office/drawing/2014/main" id="{CDCE00C9-B12C-47F2-8D1A-A863BFA5214E}"/>
                  </a:ext>
                </a:extLst>
              </p:cNvPr>
              <p:cNvSpPr txBox="1"/>
              <p:nvPr/>
            </p:nvSpPr>
            <p:spPr>
              <a:xfrm>
                <a:off x="539750" y="6229391"/>
                <a:ext cx="612000" cy="115673"/>
              </a:xfrm>
              <a:prstGeom prst="rect">
                <a:avLst/>
              </a:prstGeom>
            </p:spPr>
            <p:txBody>
              <a:bodyPr wrap="square" lIns="0" tIns="0" rIns="0" bIns="0" rtlCol="0" anchor="b" anchorCtr="0">
                <a:spAutoFit/>
              </a:bodyPr>
              <a:lstStyle/>
              <a:p>
                <a:pPr>
                  <a:lnSpc>
                    <a:spcPct val="92000"/>
                  </a:lnSpc>
                </a:pPr>
                <a:fld id="{F900E841-AB5A-43BD-83D7-8CB06F78D158}" type="datetime3">
                  <a:rPr lang="da-DK" sz="800" cap="all">
                    <a:solidFill>
                      <a:schemeClr val="accent5"/>
                    </a:solidFill>
                    <a:cs typeface="Circular Pro Black" panose="020B0A04020101010102" pitchFamily="34" charset="0"/>
                  </a:rPr>
                  <a:t>12.10.2023</a:t>
                </a:fld>
                <a:endParaRPr lang="en-DK" sz="800" cap="all" dirty="0" err="1">
                  <a:solidFill>
                    <a:schemeClr val="accent5"/>
                  </a:solidFill>
                  <a:cs typeface="Circular Pro Black" panose="020B0A04020101010102" pitchFamily="34" charset="0"/>
                </a:endParaRPr>
              </a:p>
            </p:txBody>
          </p:sp>
          <p:sp>
            <p:nvSpPr>
              <p:cNvPr id="36" name="TextBox 35">
                <a:extLst>
                  <a:ext uri="{FF2B5EF4-FFF2-40B4-BE49-F238E27FC236}">
                    <a16:creationId xmlns:a16="http://schemas.microsoft.com/office/drawing/2014/main" id="{77AE2B76-E207-4C8F-8E7C-4E5FD4629237}"/>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accent5"/>
                    </a:solidFill>
                    <a:cs typeface="Circular Pro Black" panose="020B0A04020101010102" pitchFamily="34" charset="0"/>
                  </a:rPr>
                  <a:pPr algn="r">
                    <a:lnSpc>
                      <a:spcPct val="92000"/>
                    </a:lnSpc>
                  </a:pPr>
                  <a:t>20</a:t>
                </a:fld>
                <a:endParaRPr lang="en-DK" sz="800" cap="all" dirty="0" err="1">
                  <a:solidFill>
                    <a:schemeClr val="accent5"/>
                  </a:solidFill>
                  <a:cs typeface="Circular Pro Black" panose="020B0A04020101010102" pitchFamily="34" charset="0"/>
                </a:endParaRPr>
              </a:p>
            </p:txBody>
          </p:sp>
          <p:sp>
            <p:nvSpPr>
              <p:cNvPr id="37" name="TextBox 36">
                <a:extLst>
                  <a:ext uri="{FF2B5EF4-FFF2-40B4-BE49-F238E27FC236}">
                    <a16:creationId xmlns:a16="http://schemas.microsoft.com/office/drawing/2014/main" id="{80A54CB1-531A-4459-BE0F-39ECCFCBB1E2}"/>
                  </a:ext>
                </a:extLst>
              </p:cNvPr>
              <p:cNvSpPr txBox="1"/>
              <p:nvPr/>
            </p:nvSpPr>
            <p:spPr>
              <a:xfrm>
                <a:off x="1497012" y="6229391"/>
                <a:ext cx="9576000" cy="115673"/>
              </a:xfrm>
              <a:prstGeom prst="rect">
                <a:avLst/>
              </a:prstGeom>
            </p:spPr>
            <p:txBody>
              <a:bodyPr wrap="square" lIns="0" tIns="0" rIns="0" bIns="0" rtlCol="0" anchor="b" anchorCtr="0">
                <a:spAutoFit/>
              </a:bodyPr>
              <a:lstStyle/>
              <a:p>
                <a:pPr>
                  <a:lnSpc>
                    <a:spcPct val="92000"/>
                  </a:lnSpc>
                </a:pPr>
                <a:r>
                  <a:rPr lang="en-GB" sz="800" cap="all" dirty="0">
                    <a:solidFill>
                      <a:schemeClr val="accent5"/>
                    </a:solidFill>
                    <a:cs typeface="Circular Pro Black" panose="020B0A04020101010102" pitchFamily="34" charset="0"/>
                  </a:rPr>
                  <a:t>Footer Lorem ipsum dolor sit amet, consectetuer </a:t>
                </a:r>
                <a:r>
                  <a:rPr lang="en-GB" sz="800" cap="all" dirty="0" err="1">
                    <a:solidFill>
                      <a:schemeClr val="accent5"/>
                    </a:solidFill>
                    <a:cs typeface="Circular Pro Black" panose="020B0A04020101010102" pitchFamily="34" charset="0"/>
                  </a:rPr>
                  <a:t>adipiscing</a:t>
                </a:r>
                <a:r>
                  <a:rPr lang="en-GB" sz="800" cap="all" dirty="0">
                    <a:solidFill>
                      <a:schemeClr val="accent5"/>
                    </a:solidFill>
                    <a:cs typeface="Circular Pro Black" panose="020B0A04020101010102" pitchFamily="34" charset="0"/>
                  </a:rPr>
                  <a:t> </a:t>
                </a:r>
                <a:r>
                  <a:rPr lang="en-GB" sz="800" cap="all" dirty="0" err="1">
                    <a:solidFill>
                      <a:schemeClr val="accent5"/>
                    </a:solidFill>
                    <a:cs typeface="Circular Pro Black" panose="020B0A04020101010102" pitchFamily="34" charset="0"/>
                  </a:rPr>
                  <a:t>elit</a:t>
                </a:r>
                <a:endParaRPr lang="en-DK" sz="800" cap="all" dirty="0" err="1">
                  <a:solidFill>
                    <a:schemeClr val="accent5"/>
                  </a:solidFill>
                  <a:cs typeface="Circular Pro Black" panose="020B0A04020101010102" pitchFamily="34" charset="0"/>
                </a:endParaRPr>
              </a:p>
            </p:txBody>
          </p:sp>
        </p:grpSp>
      </p:grpSp>
      <p:grpSp>
        <p:nvGrpSpPr>
          <p:cNvPr id="7" name="Group 6">
            <a:extLst>
              <a:ext uri="{FF2B5EF4-FFF2-40B4-BE49-F238E27FC236}">
                <a16:creationId xmlns:a16="http://schemas.microsoft.com/office/drawing/2014/main" id="{5CADF59E-DE8A-4841-BE2D-4171C4BEDDA7}"/>
              </a:ext>
            </a:extLst>
          </p:cNvPr>
          <p:cNvGrpSpPr>
            <a:grpSpLocks/>
          </p:cNvGrpSpPr>
          <p:nvPr/>
        </p:nvGrpSpPr>
        <p:grpSpPr>
          <a:xfrm>
            <a:off x="0" y="0"/>
            <a:ext cx="12192000" cy="6858000"/>
            <a:chOff x="0" y="0"/>
            <a:chExt cx="12192000" cy="6858000"/>
          </a:xfrm>
        </p:grpSpPr>
        <p:pic>
          <p:nvPicPr>
            <p:cNvPr id="22" name="Rectangle 1">
              <a:extLst>
                <a:ext uri="{FF2B5EF4-FFF2-40B4-BE49-F238E27FC236}">
                  <a16:creationId xmlns:a16="http://schemas.microsoft.com/office/drawing/2014/main" id="{35F7EF04-93B2-4C7F-97C5-DD1D66F9B287}"/>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EB00864D-0855-4FE7-B9E9-ADFB5A77AB09}"/>
                </a:ext>
              </a:extLst>
            </p:cNvPr>
            <p:cNvGrpSpPr/>
            <p:nvPr/>
          </p:nvGrpSpPr>
          <p:grpSpPr>
            <a:xfrm>
              <a:off x="539750" y="6229391"/>
              <a:ext cx="11112500" cy="115673"/>
              <a:chOff x="539750" y="6229391"/>
              <a:chExt cx="11112500" cy="115673"/>
            </a:xfrm>
          </p:grpSpPr>
          <p:sp>
            <p:nvSpPr>
              <p:cNvPr id="27" name="TextBox 26">
                <a:extLst>
                  <a:ext uri="{FF2B5EF4-FFF2-40B4-BE49-F238E27FC236}">
                    <a16:creationId xmlns:a16="http://schemas.microsoft.com/office/drawing/2014/main" id="{12673108-939A-4E93-B8A2-8A83B41EE483}"/>
                  </a:ext>
                </a:extLst>
              </p:cNvPr>
              <p:cNvSpPr txBox="1"/>
              <p:nvPr/>
            </p:nvSpPr>
            <p:spPr>
              <a:xfrm>
                <a:off x="539750" y="6229391"/>
                <a:ext cx="612000" cy="115673"/>
              </a:xfrm>
              <a:prstGeom prst="rect">
                <a:avLst/>
              </a:prstGeom>
            </p:spPr>
            <p:txBody>
              <a:bodyPr wrap="square" lIns="0" tIns="0" rIns="0" bIns="0" rtlCol="0" anchor="b" anchorCtr="0">
                <a:spAutoFit/>
              </a:bodyPr>
              <a:lstStyle/>
              <a:p>
                <a:pPr>
                  <a:lnSpc>
                    <a:spcPct val="92000"/>
                  </a:lnSpc>
                </a:pPr>
                <a:fld id="{F900E841-AB5A-43BD-83D7-8CB06F78D158}" type="datetime3">
                  <a:rPr lang="da-DK" sz="800" cap="all">
                    <a:solidFill>
                      <a:schemeClr val="bg1"/>
                    </a:solidFill>
                    <a:cs typeface="Circular Pro Black" panose="020B0A04020101010102" pitchFamily="34" charset="0"/>
                  </a:rPr>
                  <a:t>12.10.2023</a:t>
                </a:fld>
                <a:endParaRPr lang="en-DK" sz="800" cap="all" dirty="0" err="1">
                  <a:solidFill>
                    <a:schemeClr val="bg1"/>
                  </a:solidFill>
                  <a:cs typeface="Circular Pro Black" panose="020B0A04020101010102" pitchFamily="34" charset="0"/>
                </a:endParaRPr>
              </a:p>
            </p:txBody>
          </p:sp>
          <p:sp>
            <p:nvSpPr>
              <p:cNvPr id="28" name="TextBox 27">
                <a:extLst>
                  <a:ext uri="{FF2B5EF4-FFF2-40B4-BE49-F238E27FC236}">
                    <a16:creationId xmlns:a16="http://schemas.microsoft.com/office/drawing/2014/main" id="{128EB695-E8EE-4D45-8157-91E10688DF2E}"/>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bg1"/>
                    </a:solidFill>
                    <a:cs typeface="Circular Pro Black" panose="020B0A04020101010102" pitchFamily="34" charset="0"/>
                  </a:rPr>
                  <a:pPr algn="r">
                    <a:lnSpc>
                      <a:spcPct val="92000"/>
                    </a:lnSpc>
                  </a:pPr>
                  <a:t>20</a:t>
                </a:fld>
                <a:endParaRPr lang="en-DK" sz="800" cap="all" dirty="0" err="1">
                  <a:solidFill>
                    <a:schemeClr val="bg1"/>
                  </a:solidFill>
                  <a:cs typeface="Circular Pro Black" panose="020B0A04020101010102" pitchFamily="34" charset="0"/>
                </a:endParaRPr>
              </a:p>
            </p:txBody>
          </p:sp>
          <p:sp>
            <p:nvSpPr>
              <p:cNvPr id="29" name="TextBox 28">
                <a:extLst>
                  <a:ext uri="{FF2B5EF4-FFF2-40B4-BE49-F238E27FC236}">
                    <a16:creationId xmlns:a16="http://schemas.microsoft.com/office/drawing/2014/main" id="{664B9087-BD9C-4B29-A2CA-FEB6EA3913D3}"/>
                  </a:ext>
                </a:extLst>
              </p:cNvPr>
              <p:cNvSpPr txBox="1"/>
              <p:nvPr/>
            </p:nvSpPr>
            <p:spPr>
              <a:xfrm>
                <a:off x="1497012" y="6229391"/>
                <a:ext cx="9576000" cy="115673"/>
              </a:xfrm>
              <a:prstGeom prst="rect">
                <a:avLst/>
              </a:prstGeom>
            </p:spPr>
            <p:txBody>
              <a:bodyPr wrap="square" lIns="0" tIns="0" rIns="0" bIns="0" rtlCol="0" anchor="b" anchorCtr="0">
                <a:spAutoFit/>
              </a:bodyPr>
              <a:lstStyle/>
              <a:p>
                <a:pPr>
                  <a:lnSpc>
                    <a:spcPct val="92000"/>
                  </a:lnSpc>
                </a:pPr>
                <a:r>
                  <a:rPr lang="en-GB" sz="800" cap="all" dirty="0">
                    <a:solidFill>
                      <a:schemeClr val="bg1"/>
                    </a:solidFill>
                    <a:cs typeface="Circular Pro Black" panose="020B0A04020101010102" pitchFamily="34" charset="0"/>
                  </a:rPr>
                  <a:t>Footer Lorem ipsum dolor sit amet, consectetuer </a:t>
                </a:r>
                <a:r>
                  <a:rPr lang="en-GB" sz="800" cap="all" dirty="0" err="1">
                    <a:solidFill>
                      <a:schemeClr val="bg1"/>
                    </a:solidFill>
                    <a:cs typeface="Circular Pro Black" panose="020B0A04020101010102" pitchFamily="34" charset="0"/>
                  </a:rPr>
                  <a:t>adipiscing</a:t>
                </a:r>
                <a:r>
                  <a:rPr lang="en-GB" sz="800" cap="all" dirty="0">
                    <a:solidFill>
                      <a:schemeClr val="bg1"/>
                    </a:solidFill>
                    <a:cs typeface="Circular Pro Black" panose="020B0A04020101010102" pitchFamily="34" charset="0"/>
                  </a:rPr>
                  <a:t> </a:t>
                </a:r>
                <a:r>
                  <a:rPr lang="en-GB" sz="800" cap="all" dirty="0" err="1">
                    <a:solidFill>
                      <a:schemeClr val="bg1"/>
                    </a:solidFill>
                    <a:cs typeface="Circular Pro Black" panose="020B0A04020101010102" pitchFamily="34" charset="0"/>
                  </a:rPr>
                  <a:t>elit</a:t>
                </a:r>
                <a:endParaRPr lang="en-DK" sz="800" cap="all" dirty="0" err="1">
                  <a:solidFill>
                    <a:schemeClr val="bg1"/>
                  </a:solidFill>
                  <a:cs typeface="Circular Pro Black" panose="020B0A04020101010102" pitchFamily="34" charset="0"/>
                </a:endParaRPr>
              </a:p>
            </p:txBody>
          </p:sp>
        </p:grpSp>
      </p:grpSp>
      <p:sp>
        <p:nvSpPr>
          <p:cNvPr id="11" name="Content Placeholder 4">
            <a:extLst>
              <a:ext uri="{FF2B5EF4-FFF2-40B4-BE49-F238E27FC236}">
                <a16:creationId xmlns:a16="http://schemas.microsoft.com/office/drawing/2014/main" id="{C157A7A3-C390-47DA-BA47-FE32B64944E6}"/>
              </a:ext>
            </a:extLst>
          </p:cNvPr>
          <p:cNvSpPr txBox="1">
            <a:spLocks/>
          </p:cNvSpPr>
          <p:nvPr/>
        </p:nvSpPr>
        <p:spPr>
          <a:xfrm>
            <a:off x="539750" y="1800000"/>
            <a:ext cx="3420000" cy="4500000"/>
          </a:xfrm>
          <a:prstGeom prst="rect">
            <a:avLst/>
          </a:prstGeom>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tx1"/>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tx1"/>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600" kern="1200" cap="all" baseline="0">
                <a:solidFill>
                  <a:schemeClr val="tx1"/>
                </a:solidFill>
                <a:latin typeface="DIF Stencil" pitchFamily="2" charset="0"/>
                <a:ea typeface="+mn-ea"/>
                <a:cs typeface="+mn-cs"/>
              </a:defRPr>
            </a:lvl9pPr>
          </a:lstStyle>
          <a:p>
            <a:endParaRPr lang="en-DK" dirty="0"/>
          </a:p>
        </p:txBody>
      </p:sp>
      <p:grpSp>
        <p:nvGrpSpPr>
          <p:cNvPr id="41" name="Group 40">
            <a:extLst>
              <a:ext uri="{FF2B5EF4-FFF2-40B4-BE49-F238E27FC236}">
                <a16:creationId xmlns:a16="http://schemas.microsoft.com/office/drawing/2014/main" id="{A25CB0F5-33A4-4D3F-A318-696E83870D55}"/>
              </a:ext>
            </a:extLst>
          </p:cNvPr>
          <p:cNvGrpSpPr>
            <a:grpSpLocks/>
          </p:cNvGrpSpPr>
          <p:nvPr/>
        </p:nvGrpSpPr>
        <p:grpSpPr>
          <a:xfrm>
            <a:off x="539750" y="1637888"/>
            <a:ext cx="6330950" cy="4320000"/>
            <a:chOff x="539750" y="1637888"/>
            <a:chExt cx="6330950" cy="4320000"/>
          </a:xfrm>
        </p:grpSpPr>
        <p:sp>
          <p:nvSpPr>
            <p:cNvPr id="42" name="TextBox 41">
              <a:extLst>
                <a:ext uri="{FF2B5EF4-FFF2-40B4-BE49-F238E27FC236}">
                  <a16:creationId xmlns:a16="http://schemas.microsoft.com/office/drawing/2014/main" id="{E320998A-47D5-43C9-A614-D75C85BA6FCD}"/>
                </a:ext>
              </a:extLst>
            </p:cNvPr>
            <p:cNvSpPr txBox="1"/>
            <p:nvPr/>
          </p:nvSpPr>
          <p:spPr>
            <a:xfrm>
              <a:off x="539750" y="1637888"/>
              <a:ext cx="6328800" cy="4320000"/>
            </a:xfrm>
            <a:prstGeom prst="rect">
              <a:avLst/>
            </a:prstGeom>
            <a:solidFill>
              <a:schemeClr val="bg1">
                <a:alpha val="90000"/>
              </a:schemeClr>
            </a:solidFill>
            <a:effectLst>
              <a:outerShdw blurRad="317500" sx="107000" sy="107000" algn="ctr" rotWithShape="0">
                <a:prstClr val="black">
                  <a:alpha val="35000"/>
                </a:prstClr>
              </a:outerShdw>
            </a:effectLst>
          </p:spPr>
          <p:txBody>
            <a:bodyPr wrap="square" lIns="486000" tIns="486000" rIns="486000" bIns="1080000" anchor="b" anchorCtr="0">
              <a:noAutofit/>
            </a:bodyPr>
            <a:lstStyle/>
            <a:p>
              <a:pPr>
                <a:lnSpc>
                  <a:spcPct val="95000"/>
                </a:lnSpc>
              </a:pPr>
              <a:r>
                <a:rPr lang="en-GB" sz="2400" cap="none" dirty="0">
                  <a:latin typeface="DIF Semibold" pitchFamily="2" charset="0"/>
                </a:rPr>
                <a:t>Lorem ipsum </a:t>
              </a:r>
              <a:r>
                <a:rPr lang="en-GB" sz="2400" cap="none" dirty="0" err="1">
                  <a:latin typeface="DIF Semibold" pitchFamily="2" charset="0"/>
                </a:rPr>
                <a:t>dolor</a:t>
              </a:r>
              <a:r>
                <a:rPr lang="en-GB" sz="2400" cap="none" dirty="0">
                  <a:latin typeface="DIF Semibold" pitchFamily="2" charset="0"/>
                </a:rPr>
                <a:t> sit </a:t>
              </a:r>
              <a:r>
                <a:rPr lang="en-GB" sz="2400" cap="none" dirty="0" err="1">
                  <a:latin typeface="DIF Semibold" pitchFamily="2" charset="0"/>
                </a:rPr>
                <a:t>amet</a:t>
              </a:r>
              <a:r>
                <a:rPr lang="en-GB" sz="2400" dirty="0">
                  <a:latin typeface="DIF Semibold" pitchFamily="2" charset="0"/>
                </a:rPr>
                <a:t>, </a:t>
              </a:r>
              <a:r>
                <a:rPr lang="en-GB" sz="2400" cap="none" dirty="0" err="1">
                  <a:latin typeface="DIF Semibold" pitchFamily="2" charset="0"/>
                </a:rPr>
                <a:t>consectetuer</a:t>
              </a:r>
              <a:r>
                <a:rPr lang="en-GB" sz="2400" cap="none" dirty="0">
                  <a:latin typeface="DIF Semibold" pitchFamily="2" charset="0"/>
                </a:rPr>
                <a:t> </a:t>
              </a:r>
              <a:r>
                <a:rPr lang="en-GB" sz="2400" cap="none" dirty="0" err="1">
                  <a:latin typeface="DIF Semibold" pitchFamily="2" charset="0"/>
                </a:rPr>
                <a:t>adipiscing</a:t>
              </a:r>
              <a:r>
                <a:rPr lang="en-GB" sz="2400" cap="none" dirty="0">
                  <a:latin typeface="DIF Semibold" pitchFamily="2" charset="0"/>
                </a:rPr>
                <a:t> </a:t>
              </a:r>
              <a:r>
                <a:rPr lang="en-GB" sz="2400" cap="none" dirty="0" err="1">
                  <a:latin typeface="DIF Semibold" pitchFamily="2" charset="0"/>
                </a:rPr>
                <a:t>elit</a:t>
              </a:r>
              <a:r>
                <a:rPr lang="en-GB" sz="2400" cap="none" dirty="0">
                  <a:latin typeface="DIF Semibold" pitchFamily="2" charset="0"/>
                </a:rPr>
                <a:t>. Maecenas </a:t>
              </a:r>
              <a:r>
                <a:rPr lang="en-GB" sz="2400" cap="none" dirty="0" err="1">
                  <a:latin typeface="DIF Semibold" pitchFamily="2" charset="0"/>
                </a:rPr>
                <a:t>porttitor</a:t>
              </a:r>
              <a:r>
                <a:rPr lang="en-GB" sz="2400" cap="none" dirty="0">
                  <a:latin typeface="DIF Semibold" pitchFamily="2" charset="0"/>
                </a:rPr>
                <a:t> </a:t>
              </a:r>
              <a:r>
                <a:rPr lang="en-GB" sz="2400" cap="none" dirty="0" err="1">
                  <a:latin typeface="DIF Semibold" pitchFamily="2" charset="0"/>
                </a:rPr>
                <a:t>congue</a:t>
              </a:r>
              <a:r>
                <a:rPr lang="en-GB" sz="2400" cap="none" dirty="0">
                  <a:latin typeface="DIF Semibold" pitchFamily="2" charset="0"/>
                </a:rPr>
                <a:t> </a:t>
              </a:r>
              <a:r>
                <a:rPr lang="en-GB" sz="2400" cap="none" dirty="0" err="1">
                  <a:latin typeface="DIF Semibold" pitchFamily="2" charset="0"/>
                </a:rPr>
                <a:t>massa</a:t>
              </a:r>
              <a:r>
                <a:rPr lang="en-GB" sz="2400" cap="none" dirty="0">
                  <a:latin typeface="DIF Semibold" pitchFamily="2" charset="0"/>
                </a:rPr>
                <a:t>.</a:t>
              </a:r>
            </a:p>
            <a:p>
              <a:pPr>
                <a:lnSpc>
                  <a:spcPct val="95000"/>
                </a:lnSpc>
              </a:pPr>
              <a:r>
                <a:rPr lang="en-GB" sz="2400" cap="none" dirty="0" err="1">
                  <a:latin typeface="DIF Semibold" pitchFamily="2" charset="0"/>
                </a:rPr>
                <a:t>Fusce</a:t>
              </a:r>
              <a:r>
                <a:rPr lang="en-GB" sz="2400" cap="none" dirty="0">
                  <a:latin typeface="DIF Semibold" pitchFamily="2" charset="0"/>
                </a:rPr>
                <a:t> </a:t>
              </a:r>
              <a:r>
                <a:rPr lang="en-GB" sz="2400" cap="none" dirty="0" err="1">
                  <a:latin typeface="DIF Semibold" pitchFamily="2" charset="0"/>
                </a:rPr>
                <a:t>posuere</a:t>
              </a:r>
              <a:r>
                <a:rPr lang="en-GB" sz="2400" cap="none" dirty="0">
                  <a:latin typeface="DIF Semibold" pitchFamily="2" charset="0"/>
                </a:rPr>
                <a:t>, magna </a:t>
              </a:r>
              <a:r>
                <a:rPr lang="en-GB" sz="2400" cap="none" dirty="0" err="1">
                  <a:latin typeface="DIF Semibold" pitchFamily="2" charset="0"/>
                </a:rPr>
                <a:t>sed</a:t>
              </a:r>
              <a:r>
                <a:rPr lang="en-GB" sz="2400" cap="none" dirty="0">
                  <a:latin typeface="DIF Semibold" pitchFamily="2" charset="0"/>
                </a:rPr>
                <a:t> pulvinar </a:t>
              </a:r>
              <a:r>
                <a:rPr lang="en-GB" sz="2400" cap="none" dirty="0" err="1">
                  <a:latin typeface="DIF Semibold" pitchFamily="2" charset="0"/>
                </a:rPr>
                <a:t>ultricies</a:t>
              </a:r>
              <a:r>
                <a:rPr lang="en-GB" sz="2400" cap="none" dirty="0">
                  <a:latin typeface="DIF Semibold" pitchFamily="2" charset="0"/>
                </a:rPr>
                <a:t>, </a:t>
              </a:r>
              <a:r>
                <a:rPr lang="en-GB" sz="2400" cap="none" dirty="0" err="1">
                  <a:latin typeface="DIF Semibold" pitchFamily="2" charset="0"/>
                </a:rPr>
                <a:t>purus</a:t>
              </a:r>
              <a:r>
                <a:rPr lang="en-GB" sz="2400" cap="none" dirty="0">
                  <a:latin typeface="DIF Semibold" pitchFamily="2" charset="0"/>
                </a:rPr>
                <a:t> </a:t>
              </a:r>
              <a:r>
                <a:rPr lang="en-GB" sz="2400" cap="none" dirty="0" err="1">
                  <a:latin typeface="DIF Semibold" pitchFamily="2" charset="0"/>
                </a:rPr>
                <a:t>lectus</a:t>
              </a:r>
              <a:r>
                <a:rPr lang="en-GB" sz="2400" cap="none" dirty="0">
                  <a:latin typeface="DIF Semibold" pitchFamily="2" charset="0"/>
                </a:rPr>
                <a:t> </a:t>
              </a:r>
              <a:r>
                <a:rPr lang="en-GB" sz="2400" cap="none" dirty="0" err="1">
                  <a:latin typeface="DIF Semibold" pitchFamily="2" charset="0"/>
                </a:rPr>
                <a:t>malesuada</a:t>
              </a:r>
              <a:r>
                <a:rPr lang="en-GB" sz="2400" cap="none" dirty="0">
                  <a:latin typeface="DIF Semibold" pitchFamily="2" charset="0"/>
                </a:rPr>
                <a:t>.</a:t>
              </a:r>
              <a:br>
                <a:rPr lang="en-GB" sz="2400" cap="none" dirty="0">
                  <a:latin typeface="DIF Semibold" pitchFamily="2" charset="0"/>
                </a:rPr>
              </a:br>
              <a:r>
                <a:rPr lang="en-GB" sz="2400" cap="none" dirty="0">
                  <a:latin typeface="DIF Semibold" pitchFamily="2" charset="0"/>
                </a:rPr>
                <a:t>24 </a:t>
              </a:r>
              <a:r>
                <a:rPr lang="en-GB" sz="2400" cap="none" dirty="0" err="1">
                  <a:latin typeface="DIF Semibold" pitchFamily="2" charset="0"/>
                </a:rPr>
                <a:t>pt</a:t>
              </a:r>
              <a:endParaRPr lang="en-GB" sz="2400" cap="none" dirty="0">
                <a:latin typeface="DIF Semibold" pitchFamily="2" charset="0"/>
              </a:endParaRPr>
            </a:p>
          </p:txBody>
        </p:sp>
        <p:sp>
          <p:nvSpPr>
            <p:cNvPr id="43" name="TextBox 42">
              <a:extLst>
                <a:ext uri="{FF2B5EF4-FFF2-40B4-BE49-F238E27FC236}">
                  <a16:creationId xmlns:a16="http://schemas.microsoft.com/office/drawing/2014/main" id="{7D3BD1CB-13CB-4F51-9644-B93BD0FA7E67}"/>
                </a:ext>
              </a:extLst>
            </p:cNvPr>
            <p:cNvSpPr txBox="1"/>
            <p:nvPr/>
          </p:nvSpPr>
          <p:spPr>
            <a:xfrm>
              <a:off x="555962" y="1637888"/>
              <a:ext cx="1347537" cy="1194512"/>
            </a:xfrm>
            <a:prstGeom prst="rect">
              <a:avLst/>
            </a:prstGeom>
            <a:noFill/>
          </p:spPr>
          <p:txBody>
            <a:bodyPr wrap="square" lIns="432000" tIns="360000" rIns="360000" bIns="0" rtlCol="0">
              <a:spAutoFit/>
            </a:bodyPr>
            <a:lstStyle/>
            <a:p>
              <a:r>
                <a:rPr lang="en-GB" sz="5400" dirty="0">
                  <a:solidFill>
                    <a:srgbClr val="FF0000"/>
                  </a:solidFill>
                  <a:latin typeface="Amasis MT Pro Black" panose="02040A04050005020304" pitchFamily="18" charset="0"/>
                  <a:cs typeface="Calibri Light" panose="020F0302020204030204" pitchFamily="34" charset="0"/>
                </a:rPr>
                <a:t>“</a:t>
              </a:r>
              <a:endParaRPr lang="en-DK" sz="5400" dirty="0" err="1">
                <a:solidFill>
                  <a:srgbClr val="FF0000"/>
                </a:solidFill>
                <a:latin typeface="Amasis MT Pro Black" panose="02040A04050005020304" pitchFamily="18" charset="0"/>
                <a:cs typeface="Calibri Light" panose="020F0302020204030204" pitchFamily="34" charset="0"/>
              </a:endParaRPr>
            </a:p>
          </p:txBody>
        </p:sp>
        <p:sp>
          <p:nvSpPr>
            <p:cNvPr id="44" name="Content Placeholder 8">
              <a:extLst>
                <a:ext uri="{FF2B5EF4-FFF2-40B4-BE49-F238E27FC236}">
                  <a16:creationId xmlns:a16="http://schemas.microsoft.com/office/drawing/2014/main" id="{D8024A15-A280-4F6D-9F9F-DA725EB885AC}"/>
                </a:ext>
              </a:extLst>
            </p:cNvPr>
            <p:cNvSpPr txBox="1">
              <a:spLocks/>
            </p:cNvSpPr>
            <p:nvPr/>
          </p:nvSpPr>
          <p:spPr>
            <a:xfrm>
              <a:off x="539750" y="5113968"/>
              <a:ext cx="6330950" cy="843920"/>
            </a:xfrm>
            <a:prstGeom prst="rect">
              <a:avLst/>
            </a:prstGeom>
          </p:spPr>
          <p:txBody>
            <a:bodyPr vert="horz" lIns="486000" tIns="0" rIns="360000" bIns="486000" rtlCol="0" anchor="b" anchorCtr="0">
              <a:sp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lnSpc>
                  <a:spcPct val="95000"/>
                </a:lnSpc>
                <a:spcAft>
                  <a:spcPts val="0"/>
                </a:spcAft>
              </a:pPr>
              <a:r>
                <a:rPr lang="en-GB" dirty="0">
                  <a:latin typeface="DIF Semibold" pitchFamily="2" charset="0"/>
                </a:rPr>
                <a:t>Lorem Ipsum</a:t>
              </a:r>
            </a:p>
            <a:p>
              <a:pPr lvl="7">
                <a:lnSpc>
                  <a:spcPct val="95000"/>
                </a:lnSpc>
                <a:spcAft>
                  <a:spcPts val="0"/>
                </a:spcAft>
              </a:pPr>
              <a:r>
                <a:rPr lang="en-GB" dirty="0" err="1"/>
                <a:t>Dolor</a:t>
              </a:r>
              <a:r>
                <a:rPr lang="en-GB" dirty="0"/>
                <a:t> sit </a:t>
              </a:r>
              <a:r>
                <a:rPr lang="en-GB" dirty="0" err="1"/>
                <a:t>amet</a:t>
              </a:r>
              <a:endParaRPr lang="en-GB" dirty="0"/>
            </a:p>
          </p:txBody>
        </p:sp>
      </p:grpSp>
      <p:pic>
        <p:nvPicPr>
          <p:cNvPr id="30" name="Picture 2">
            <a:extLst>
              <a:ext uri="{FF2B5EF4-FFF2-40B4-BE49-F238E27FC236}">
                <a16:creationId xmlns:a16="http://schemas.microsoft.com/office/drawing/2014/main" id="{518FB313-29D7-4042-8534-A00330C7435F}"/>
              </a:ext>
            </a:extLst>
          </p:cNvPr>
          <p:cNvPicPr>
            <a:picLocks noChangeAspect="1" noChangeArrowheads="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8">
            <a:extLst>
              <a:ext uri="{FF2B5EF4-FFF2-40B4-BE49-F238E27FC236}">
                <a16:creationId xmlns:a16="http://schemas.microsoft.com/office/drawing/2014/main" id="{BF994CDD-2B1A-485D-8ACC-2202E18775A7}"/>
              </a:ext>
            </a:extLst>
          </p:cNvPr>
          <p:cNvPicPr>
            <a:picLocks noGrp="1" noChangeAspect="1"/>
          </p:cNvPicPr>
          <p:nvPr>
            <p:ph type="pic" sz="quarter" idx="17"/>
            <p:custDataLst>
              <p:tags r:id="rId3"/>
            </p:custDataLst>
          </p:nvPr>
        </p:nvPicPr>
        <p:blipFill>
          <a:blip r:embed="rId12">
            <a:extLst>
              <a:ext uri="{28A0092B-C50C-407E-A947-70E740481C1C}">
                <a14:useLocalDpi xmlns:a14="http://schemas.microsoft.com/office/drawing/2010/main" val="0"/>
              </a:ext>
            </a:extLst>
          </a:blip>
          <a:srcRect t="7863" b="7863"/>
          <a:stretch/>
        </p:blipFill>
        <p:spPr>
          <a:xfrm>
            <a:off x="0" y="0"/>
            <a:ext cx="12193200" cy="6861600"/>
          </a:xfrm>
        </p:spPr>
      </p:pic>
      <p:sp>
        <p:nvSpPr>
          <p:cNvPr id="10" name="Pladsholder til tekst 9">
            <a:extLst>
              <a:ext uri="{FF2B5EF4-FFF2-40B4-BE49-F238E27FC236}">
                <a16:creationId xmlns:a16="http://schemas.microsoft.com/office/drawing/2014/main" id="{569171CB-D60B-49CC-919E-A50BC847CC36}"/>
              </a:ext>
            </a:extLst>
          </p:cNvPr>
          <p:cNvSpPr>
            <a:spLocks noGrp="1"/>
          </p:cNvSpPr>
          <p:nvPr>
            <p:ph type="body" sz="quarter" idx="18"/>
          </p:nvPr>
        </p:nvSpPr>
        <p:spPr/>
        <p:txBody>
          <a:bodyPr/>
          <a:lstStyle/>
          <a:p>
            <a:endParaRPr lang="da-DK"/>
          </a:p>
        </p:txBody>
      </p:sp>
      <p:sp>
        <p:nvSpPr>
          <p:cNvPr id="4" name="Titel 3">
            <a:extLst>
              <a:ext uri="{FF2B5EF4-FFF2-40B4-BE49-F238E27FC236}">
                <a16:creationId xmlns:a16="http://schemas.microsoft.com/office/drawing/2014/main" id="{D5C07BC2-2005-4FA4-A5D7-B0C319B8B5ED}"/>
              </a:ext>
            </a:extLst>
          </p:cNvPr>
          <p:cNvSpPr>
            <a:spLocks noGrp="1"/>
          </p:cNvSpPr>
          <p:nvPr>
            <p:ph type="ctrTitle"/>
          </p:nvPr>
        </p:nvSpPr>
        <p:spPr>
          <a:xfrm>
            <a:off x="450862" y="558001"/>
            <a:ext cx="6509232" cy="5400000"/>
          </a:xfrm>
        </p:spPr>
        <p:txBody>
          <a:bodyPr/>
          <a:lstStyle/>
          <a:p>
            <a:br>
              <a:rPr lang="da-DK" sz="2000" dirty="0"/>
            </a:br>
            <a:br>
              <a:rPr lang="da-DK" sz="2000" dirty="0"/>
            </a:br>
            <a:br>
              <a:rPr lang="da-DK" sz="2000" dirty="0"/>
            </a:br>
            <a:r>
              <a:rPr lang="da-DK" sz="2500" b="0" dirty="0"/>
              <a:t>DET HANDLER OM MEGET MERE END IDRÆT</a:t>
            </a:r>
            <a:br>
              <a:rPr lang="da-DK" sz="2000" dirty="0"/>
            </a:br>
            <a:br>
              <a:rPr lang="da-DK" sz="2000" dirty="0"/>
            </a:br>
            <a:br>
              <a:rPr lang="da-DK" sz="2000" dirty="0"/>
            </a:br>
            <a:r>
              <a:rPr lang="da-DK" sz="1800" dirty="0"/>
              <a:t>Fordi han får sociale kompetencer ved at deltage. Jeg ved godt, at folk siger, at man kan game og være sammen. Det tror jeg bare ikke på. Der er jeg for gammel. Jeg tror ikke, at man kan få det samme kammeratskab over en computer, som på en håndboldbane eller fodboldbane eller til svømning. Du skal ud og have nogle sociale kompetencer ved at møde mennesker</a:t>
            </a:r>
          </a:p>
        </p:txBody>
      </p:sp>
      <p:sp>
        <p:nvSpPr>
          <p:cNvPr id="6" name="Undertitel 5">
            <a:extLst>
              <a:ext uri="{FF2B5EF4-FFF2-40B4-BE49-F238E27FC236}">
                <a16:creationId xmlns:a16="http://schemas.microsoft.com/office/drawing/2014/main" id="{838D1489-188C-409B-96E8-93708F165EE6}"/>
              </a:ext>
            </a:extLst>
          </p:cNvPr>
          <p:cNvSpPr>
            <a:spLocks noGrp="1"/>
          </p:cNvSpPr>
          <p:nvPr>
            <p:ph type="subTitle" idx="1"/>
          </p:nvPr>
        </p:nvSpPr>
        <p:spPr>
          <a:xfrm>
            <a:off x="450861" y="5040112"/>
            <a:ext cx="6328800" cy="180000"/>
          </a:xfrm>
        </p:spPr>
        <p:txBody>
          <a:bodyPr/>
          <a:lstStyle/>
          <a:p>
            <a:r>
              <a:rPr lang="da-DK" dirty="0"/>
              <a:t>Far, søn 12 år, håndbold</a:t>
            </a:r>
          </a:p>
        </p:txBody>
      </p:sp>
      <p:sp>
        <p:nvSpPr>
          <p:cNvPr id="14" name="Pladsholder til tekst 13">
            <a:extLst>
              <a:ext uri="{FF2B5EF4-FFF2-40B4-BE49-F238E27FC236}">
                <a16:creationId xmlns:a16="http://schemas.microsoft.com/office/drawing/2014/main" id="{02A94001-3891-4E6A-A859-BECDA556ED54}"/>
              </a:ext>
            </a:extLst>
          </p:cNvPr>
          <p:cNvSpPr>
            <a:spLocks noGrp="1"/>
          </p:cNvSpPr>
          <p:nvPr>
            <p:ph type="body" sz="quarter" idx="23"/>
          </p:nvPr>
        </p:nvSpPr>
        <p:spPr>
          <a:xfrm>
            <a:off x="982550" y="2096544"/>
            <a:ext cx="338400" cy="277200"/>
          </a:xfrm>
        </p:spPr>
        <p:txBody>
          <a:bodyPr/>
          <a:lstStyle/>
          <a:p>
            <a:endParaRPr lang="da-DK" dirty="0"/>
          </a:p>
        </p:txBody>
      </p:sp>
      <p:sp>
        <p:nvSpPr>
          <p:cNvPr id="9" name="Pladsholder til slidenummer 8">
            <a:extLst>
              <a:ext uri="{FF2B5EF4-FFF2-40B4-BE49-F238E27FC236}">
                <a16:creationId xmlns:a16="http://schemas.microsoft.com/office/drawing/2014/main" id="{4B2B101A-36C2-45B4-ADFB-E3F8DCFA5367}"/>
              </a:ext>
            </a:extLst>
          </p:cNvPr>
          <p:cNvSpPr>
            <a:spLocks noGrp="1"/>
          </p:cNvSpPr>
          <p:nvPr>
            <p:ph type="sldNum" sz="quarter" idx="21"/>
          </p:nvPr>
        </p:nvSpPr>
        <p:spPr/>
        <p:txBody>
          <a:bodyPr/>
          <a:lstStyle/>
          <a:p>
            <a:fld id="{24C8C45C-947F-4981-8B3F-4F32E973C901}" type="slidenum">
              <a:rPr lang="da-DK"/>
              <a:pPr/>
              <a:t>20</a:t>
            </a:fld>
            <a:endParaRPr lang="da-DK" dirty="0"/>
          </a:p>
        </p:txBody>
      </p:sp>
      <p:sp>
        <p:nvSpPr>
          <p:cNvPr id="15" name="Pladsholder til sidefod 14">
            <a:extLst>
              <a:ext uri="{FF2B5EF4-FFF2-40B4-BE49-F238E27FC236}">
                <a16:creationId xmlns:a16="http://schemas.microsoft.com/office/drawing/2014/main" id="{6F8A773F-3761-4493-87AB-1BF1B5DCFE74}"/>
              </a:ext>
            </a:extLst>
          </p:cNvPr>
          <p:cNvSpPr>
            <a:spLocks noGrp="1"/>
          </p:cNvSpPr>
          <p:nvPr>
            <p:ph type="ftr" sz="quarter" idx="20"/>
          </p:nvPr>
        </p:nvSpPr>
        <p:spPr/>
        <p:txBody>
          <a:bodyPr/>
          <a:lstStyle/>
          <a:p>
            <a:endParaRPr lang="da-DK" dirty="0"/>
          </a:p>
        </p:txBody>
      </p:sp>
    </p:spTree>
    <p:custDataLst>
      <p:custData r:id="rId1"/>
      <p:custData r:id="rId2"/>
    </p:custDataLst>
    <p:extLst>
      <p:ext uri="{BB962C8B-B14F-4D97-AF65-F5344CB8AC3E}">
        <p14:creationId xmlns:p14="http://schemas.microsoft.com/office/powerpoint/2010/main" val="3288533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EAC621-8E51-13C3-BE42-357596EB324E}"/>
              </a:ext>
            </a:extLst>
          </p:cNvPr>
          <p:cNvSpPr>
            <a:spLocks noGrp="1"/>
          </p:cNvSpPr>
          <p:nvPr>
            <p:ph type="title"/>
          </p:nvPr>
        </p:nvSpPr>
        <p:spPr/>
        <p:txBody>
          <a:bodyPr/>
          <a:lstStyle/>
          <a:p>
            <a:r>
              <a:rPr lang="da-DK" dirty="0"/>
              <a:t>Hvilke forventninger har forældrene?</a:t>
            </a:r>
          </a:p>
        </p:txBody>
      </p:sp>
      <p:sp>
        <p:nvSpPr>
          <p:cNvPr id="4" name="Pladsholder til tekst 3">
            <a:extLst>
              <a:ext uri="{FF2B5EF4-FFF2-40B4-BE49-F238E27FC236}">
                <a16:creationId xmlns:a16="http://schemas.microsoft.com/office/drawing/2014/main" id="{7833E1C6-2D10-FEAE-18AD-2F85F948C1E6}"/>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45CF8EDC-4281-2F81-37DB-20355F9F6147}"/>
              </a:ext>
            </a:extLst>
          </p:cNvPr>
          <p:cNvSpPr>
            <a:spLocks noGrp="1"/>
          </p:cNvSpPr>
          <p:nvPr>
            <p:ph type="dt" sz="half" idx="10"/>
          </p:nvPr>
        </p:nvSpPr>
        <p:spPr/>
        <p:txBody>
          <a:bodyPr/>
          <a:lstStyle/>
          <a:p>
            <a:endParaRPr lang="da-DK" dirty="0"/>
          </a:p>
        </p:txBody>
      </p:sp>
      <p:sp>
        <p:nvSpPr>
          <p:cNvPr id="6" name="Pladsholder til sidefod 5">
            <a:extLst>
              <a:ext uri="{FF2B5EF4-FFF2-40B4-BE49-F238E27FC236}">
                <a16:creationId xmlns:a16="http://schemas.microsoft.com/office/drawing/2014/main" id="{EECF2E34-0F28-51AA-B851-FA1DA7D4F378}"/>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8F3DAB49-6074-5DE4-3287-39A937CC909C}"/>
              </a:ext>
            </a:extLst>
          </p:cNvPr>
          <p:cNvSpPr>
            <a:spLocks noGrp="1"/>
          </p:cNvSpPr>
          <p:nvPr>
            <p:ph type="sldNum" sz="quarter" idx="12"/>
          </p:nvPr>
        </p:nvSpPr>
        <p:spPr/>
        <p:txBody>
          <a:bodyPr/>
          <a:lstStyle/>
          <a:p>
            <a:fld id="{24C8C45C-947F-4981-8B3F-4F32E973C901}" type="slidenum">
              <a:rPr lang="da-DK" smtClean="0"/>
              <a:pPr/>
              <a:t>21</a:t>
            </a:fld>
            <a:endParaRPr lang="da-DK" dirty="0"/>
          </a:p>
        </p:txBody>
      </p:sp>
      <p:pic>
        <p:nvPicPr>
          <p:cNvPr id="8" name="Pladsholder til indhold 4">
            <a:extLst>
              <a:ext uri="{FF2B5EF4-FFF2-40B4-BE49-F238E27FC236}">
                <a16:creationId xmlns:a16="http://schemas.microsoft.com/office/drawing/2014/main" id="{4780631E-C91A-3CE8-72CF-E24FB20CE52C}"/>
              </a:ext>
            </a:extLst>
          </p:cNvPr>
          <p:cNvPicPr>
            <a:picLocks noGrp="1" noChangeAspect="1"/>
          </p:cNvPicPr>
          <p:nvPr>
            <p:ph idx="1"/>
          </p:nvPr>
        </p:nvPicPr>
        <p:blipFill rotWithShape="1">
          <a:blip r:embed="rId2"/>
          <a:srcRect l="37657" t="46820" r="17956" b="13082"/>
          <a:stretch/>
        </p:blipFill>
        <p:spPr>
          <a:xfrm>
            <a:off x="2038046" y="1771372"/>
            <a:ext cx="8117495" cy="4124881"/>
          </a:xfrm>
        </p:spPr>
      </p:pic>
      <p:pic>
        <p:nvPicPr>
          <p:cNvPr id="9" name="Billede 8">
            <a:extLst>
              <a:ext uri="{FF2B5EF4-FFF2-40B4-BE49-F238E27FC236}">
                <a16:creationId xmlns:a16="http://schemas.microsoft.com/office/drawing/2014/main" id="{131D8274-BD9C-DA82-0ADB-625FC799FB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2129681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98702-594E-D07F-C038-3837C2EB63B4}"/>
              </a:ext>
            </a:extLst>
          </p:cNvPr>
          <p:cNvSpPr>
            <a:spLocks noGrp="1"/>
          </p:cNvSpPr>
          <p:nvPr>
            <p:ph type="title"/>
          </p:nvPr>
        </p:nvSpPr>
        <p:spPr>
          <a:xfrm>
            <a:off x="540000" y="540000"/>
            <a:ext cx="10095449" cy="936000"/>
          </a:xfrm>
        </p:spPr>
        <p:txBody>
          <a:bodyPr/>
          <a:lstStyle/>
          <a:p>
            <a:r>
              <a:rPr lang="da-DK" dirty="0"/>
              <a:t>Hvad er de primære forventninger, du har til, hvad dit barn får ud af deres idrætsdeltagelse?</a:t>
            </a:r>
          </a:p>
        </p:txBody>
      </p:sp>
      <p:sp>
        <p:nvSpPr>
          <p:cNvPr id="4" name="Pladsholder til tekst 3">
            <a:extLst>
              <a:ext uri="{FF2B5EF4-FFF2-40B4-BE49-F238E27FC236}">
                <a16:creationId xmlns:a16="http://schemas.microsoft.com/office/drawing/2014/main" id="{CBC2DD3F-684D-DADB-09F9-06E20AF529AA}"/>
              </a:ext>
            </a:extLst>
          </p:cNvPr>
          <p:cNvSpPr>
            <a:spLocks noGrp="1"/>
          </p:cNvSpPr>
          <p:nvPr>
            <p:ph type="body" sz="quarter" idx="17"/>
          </p:nvPr>
        </p:nvSpPr>
        <p:spPr/>
        <p:txBody>
          <a:bodyPr/>
          <a:lstStyle/>
          <a:p>
            <a:endParaRPr lang="da-DK"/>
          </a:p>
        </p:txBody>
      </p:sp>
      <p:sp>
        <p:nvSpPr>
          <p:cNvPr id="6" name="Pladsholder til sidefod 5">
            <a:extLst>
              <a:ext uri="{FF2B5EF4-FFF2-40B4-BE49-F238E27FC236}">
                <a16:creationId xmlns:a16="http://schemas.microsoft.com/office/drawing/2014/main" id="{09D094D2-F387-92F8-AE02-B7B7B7C3A853}"/>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9BD1B448-344B-0375-5D8D-BDDA61972F7E}"/>
              </a:ext>
            </a:extLst>
          </p:cNvPr>
          <p:cNvSpPr>
            <a:spLocks noGrp="1"/>
          </p:cNvSpPr>
          <p:nvPr>
            <p:ph type="sldNum" sz="quarter" idx="12"/>
          </p:nvPr>
        </p:nvSpPr>
        <p:spPr/>
        <p:txBody>
          <a:bodyPr/>
          <a:lstStyle/>
          <a:p>
            <a:fld id="{24C8C45C-947F-4981-8B3F-4F32E973C901}" type="slidenum">
              <a:rPr lang="da-DK" smtClean="0"/>
              <a:pPr/>
              <a:t>22</a:t>
            </a:fld>
            <a:endParaRPr lang="da-DK" dirty="0"/>
          </a:p>
        </p:txBody>
      </p:sp>
      <p:pic>
        <p:nvPicPr>
          <p:cNvPr id="8" name="Pladsholder til indhold 3" descr="Et billede, der indeholder tekst, skærmbillede, diagram, Font/skrifttype&#10;&#10;Automatisk genereret beskrivelse">
            <a:extLst>
              <a:ext uri="{FF2B5EF4-FFF2-40B4-BE49-F238E27FC236}">
                <a16:creationId xmlns:a16="http://schemas.microsoft.com/office/drawing/2014/main" id="{8382A21D-D2DA-78D6-57D0-3C478AB650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116" y="2366429"/>
            <a:ext cx="5977480" cy="3591459"/>
          </a:xfrm>
          <a:prstGeom prst="rect">
            <a:avLst/>
          </a:prstGeom>
        </p:spPr>
      </p:pic>
      <p:pic>
        <p:nvPicPr>
          <p:cNvPr id="10" name="Billede 9" descr="Et billede, der indeholder Font/skrifttype, symbol, logo, Grafik&#10;&#10;Automatisk genereret beskrivelse">
            <a:extLst>
              <a:ext uri="{FF2B5EF4-FFF2-40B4-BE49-F238E27FC236}">
                <a16:creationId xmlns:a16="http://schemas.microsoft.com/office/drawing/2014/main" id="{40E0D09D-2C08-8095-4A1F-3377E605892A}"/>
              </a:ext>
            </a:extLst>
          </p:cNvPr>
          <p:cNvPicPr>
            <a:picLocks noChangeAspect="1"/>
          </p:cNvPicPr>
          <p:nvPr/>
        </p:nvPicPr>
        <p:blipFill>
          <a:blip r:embed="rId3">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extLst>
      <p:ext uri="{BB962C8B-B14F-4D97-AF65-F5344CB8AC3E}">
        <p14:creationId xmlns:p14="http://schemas.microsoft.com/office/powerpoint/2010/main" val="331129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8400842-8E0C-79DF-1484-6BB5990672D2}"/>
              </a:ext>
            </a:extLst>
          </p:cNvPr>
          <p:cNvSpPr>
            <a:spLocks noGrp="1"/>
          </p:cNvSpPr>
          <p:nvPr>
            <p:ph type="dt" sz="half" idx="15"/>
          </p:nvPr>
        </p:nvSpPr>
        <p:spPr/>
        <p:txBody>
          <a:bodyPr/>
          <a:lstStyle/>
          <a:p>
            <a:fld id="{CB4DAE74-BC5E-4067-97A0-3A2C4322717E}" type="datetime3">
              <a:rPr lang="da-DK" smtClean="0"/>
              <a:t>12.10.2023</a:t>
            </a:fld>
            <a:endParaRPr lang="da-DK" dirty="0"/>
          </a:p>
        </p:txBody>
      </p:sp>
      <p:sp>
        <p:nvSpPr>
          <p:cNvPr id="3" name="Pladsholder til sidefod 2">
            <a:extLst>
              <a:ext uri="{FF2B5EF4-FFF2-40B4-BE49-F238E27FC236}">
                <a16:creationId xmlns:a16="http://schemas.microsoft.com/office/drawing/2014/main" id="{356F196B-B876-5E3D-D6D7-AC1E5A1BA327}"/>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E0D4A424-2C62-AF84-0639-4516BE63D408}"/>
              </a:ext>
            </a:extLst>
          </p:cNvPr>
          <p:cNvSpPr>
            <a:spLocks noGrp="1"/>
          </p:cNvSpPr>
          <p:nvPr>
            <p:ph type="sldNum" sz="quarter" idx="17"/>
          </p:nvPr>
        </p:nvSpPr>
        <p:spPr/>
        <p:txBody>
          <a:bodyPr/>
          <a:lstStyle/>
          <a:p>
            <a:fld id="{24C8C45C-947F-4981-8B3F-4F32E973C901}" type="slidenum">
              <a:rPr lang="da-DK" smtClean="0"/>
              <a:pPr/>
              <a:t>23</a:t>
            </a:fld>
            <a:endParaRPr lang="da-DK" dirty="0"/>
          </a:p>
        </p:txBody>
      </p:sp>
      <p:sp>
        <p:nvSpPr>
          <p:cNvPr id="8" name="Tekstfelt 7">
            <a:extLst>
              <a:ext uri="{FF2B5EF4-FFF2-40B4-BE49-F238E27FC236}">
                <a16:creationId xmlns:a16="http://schemas.microsoft.com/office/drawing/2014/main" id="{319F220A-5DF7-0125-6B99-918F815A6792}"/>
              </a:ext>
            </a:extLst>
          </p:cNvPr>
          <p:cNvSpPr txBox="1"/>
          <p:nvPr/>
        </p:nvSpPr>
        <p:spPr>
          <a:xfrm>
            <a:off x="701336" y="541537"/>
            <a:ext cx="8487052" cy="861774"/>
          </a:xfrm>
          <a:prstGeom prst="rect">
            <a:avLst/>
          </a:prstGeom>
          <a:noFill/>
        </p:spPr>
        <p:txBody>
          <a:bodyPr wrap="square" lIns="0" tIns="0" rIns="0" bIns="0" rtlCol="0">
            <a:spAutoFit/>
          </a:bodyPr>
          <a:lstStyle/>
          <a:p>
            <a:pPr algn="l"/>
            <a:r>
              <a:rPr lang="da-DK" sz="2800" b="1" dirty="0">
                <a:solidFill>
                  <a:schemeClr val="accent2"/>
                </a:solidFill>
                <a:latin typeface="+mj-lt"/>
              </a:rPr>
              <a:t>HVAD HAR BETYDNING FOR, AT DET BLEV LIGE DENNE FORENING?</a:t>
            </a:r>
          </a:p>
        </p:txBody>
      </p:sp>
      <p:pic>
        <p:nvPicPr>
          <p:cNvPr id="5" name="Pladsholder til indhold 4">
            <a:extLst>
              <a:ext uri="{FF2B5EF4-FFF2-40B4-BE49-F238E27FC236}">
                <a16:creationId xmlns:a16="http://schemas.microsoft.com/office/drawing/2014/main" id="{BCD7DF2F-EE67-4DC7-F659-4C1AABCFFE3C}"/>
              </a:ext>
            </a:extLst>
          </p:cNvPr>
          <p:cNvPicPr>
            <a:picLocks noChangeAspect="1"/>
          </p:cNvPicPr>
          <p:nvPr/>
        </p:nvPicPr>
        <p:blipFill rotWithShape="1">
          <a:blip r:embed="rId2"/>
          <a:srcRect l="38140" t="45000" r="18920" b="11483"/>
          <a:stretch/>
        </p:blipFill>
        <p:spPr>
          <a:xfrm>
            <a:off x="1756477" y="1871545"/>
            <a:ext cx="8679046" cy="4032106"/>
          </a:xfrm>
          <a:prstGeom prst="rect">
            <a:avLst/>
          </a:prstGeom>
        </p:spPr>
      </p:pic>
      <p:pic>
        <p:nvPicPr>
          <p:cNvPr id="6" name="Billede 5" descr="Et billede, der indeholder Font/skrifttype, symbol, logo, Grafik&#10;&#10;Automatisk genereret beskrivelse">
            <a:extLst>
              <a:ext uri="{FF2B5EF4-FFF2-40B4-BE49-F238E27FC236}">
                <a16:creationId xmlns:a16="http://schemas.microsoft.com/office/drawing/2014/main" id="{D77226F1-95A2-519D-03B1-5AF8C264D5A4}"/>
              </a:ext>
            </a:extLst>
          </p:cNvPr>
          <p:cNvPicPr>
            <a:picLocks noChangeAspect="1"/>
          </p:cNvPicPr>
          <p:nvPr/>
        </p:nvPicPr>
        <p:blipFill>
          <a:blip r:embed="rId3">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extLst>
      <p:ext uri="{BB962C8B-B14F-4D97-AF65-F5344CB8AC3E}">
        <p14:creationId xmlns:p14="http://schemas.microsoft.com/office/powerpoint/2010/main" val="2443509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FFD0440-4149-2859-7F9F-DD17D07B6476}"/>
              </a:ext>
            </a:extLst>
          </p:cNvPr>
          <p:cNvSpPr>
            <a:spLocks noGrp="1"/>
          </p:cNvSpPr>
          <p:nvPr>
            <p:ph type="dt" sz="half" idx="15"/>
          </p:nvPr>
        </p:nvSpPr>
        <p:spPr/>
        <p:txBody>
          <a:bodyPr/>
          <a:lstStyle/>
          <a:p>
            <a:fld id="{9B302B38-8D6F-4F5F-AE29-1DFC99A11AD9}" type="datetime3">
              <a:rPr lang="da-DK" smtClean="0"/>
              <a:t>12.10.2023</a:t>
            </a:fld>
            <a:endParaRPr lang="da-DK" dirty="0"/>
          </a:p>
        </p:txBody>
      </p:sp>
      <p:sp>
        <p:nvSpPr>
          <p:cNvPr id="3" name="Pladsholder til sidefod 2">
            <a:extLst>
              <a:ext uri="{FF2B5EF4-FFF2-40B4-BE49-F238E27FC236}">
                <a16:creationId xmlns:a16="http://schemas.microsoft.com/office/drawing/2014/main" id="{DF791B2E-DCED-A2AE-9623-8DB00BEE38F6}"/>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8B3BCF2C-C07E-4895-678E-9537816EC819}"/>
              </a:ext>
            </a:extLst>
          </p:cNvPr>
          <p:cNvSpPr>
            <a:spLocks noGrp="1"/>
          </p:cNvSpPr>
          <p:nvPr>
            <p:ph type="sldNum" sz="quarter" idx="17"/>
          </p:nvPr>
        </p:nvSpPr>
        <p:spPr/>
        <p:txBody>
          <a:bodyPr/>
          <a:lstStyle/>
          <a:p>
            <a:fld id="{24C8C45C-947F-4981-8B3F-4F32E973C901}" type="slidenum">
              <a:rPr lang="da-DK" smtClean="0"/>
              <a:pPr/>
              <a:t>24</a:t>
            </a:fld>
            <a:endParaRPr lang="da-DK" dirty="0"/>
          </a:p>
        </p:txBody>
      </p:sp>
      <p:pic>
        <p:nvPicPr>
          <p:cNvPr id="7" name="video_hd (1)">
            <a:hlinkClick r:id="" action="ppaction://media"/>
            <a:extLst>
              <a:ext uri="{FF2B5EF4-FFF2-40B4-BE49-F238E27FC236}">
                <a16:creationId xmlns:a16="http://schemas.microsoft.com/office/drawing/2014/main" id="{3A6247C7-A90F-65CE-C429-B8A6311085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821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4CBB2424-950A-4889-8219-20CE5D020970}"/>
              </a:ext>
            </a:extLst>
          </p:cNvPr>
          <p:cNvSpPr txBox="1">
            <a:spLocks/>
          </p:cNvSpPr>
          <p:nvPr/>
        </p:nvSpPr>
        <p:spPr>
          <a:xfrm>
            <a:off x="539999" y="5957888"/>
            <a:ext cx="2506414" cy="358774"/>
          </a:xfrm>
          <a:prstGeom prst="rect">
            <a:avLst/>
          </a:prstGeom>
        </p:spPr>
        <p:txBody>
          <a:bodyPr vert="horz" lIns="0" tIns="0" rIns="0" bIns="0" rtlCol="0" anchor="b"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spcAft>
                <a:spcPts val="0"/>
              </a:spcAft>
            </a:pPr>
            <a:endParaRPr lang="en-GB" sz="1400" dirty="0"/>
          </a:p>
        </p:txBody>
      </p:sp>
      <p:pic>
        <p:nvPicPr>
          <p:cNvPr id="7" name="Picture 2">
            <a:extLst>
              <a:ext uri="{FF2B5EF4-FFF2-40B4-BE49-F238E27FC236}">
                <a16:creationId xmlns:a16="http://schemas.microsoft.com/office/drawing/2014/main" id="{668E924A-1DA9-40A1-B023-8141CB07D67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idefod 2">
            <a:extLst>
              <a:ext uri="{FF2B5EF4-FFF2-40B4-BE49-F238E27FC236}">
                <a16:creationId xmlns:a16="http://schemas.microsoft.com/office/drawing/2014/main" id="{A85E5316-71BD-48A2-95FC-2BDE39EF874C}"/>
              </a:ext>
            </a:extLst>
          </p:cNvPr>
          <p:cNvSpPr>
            <a:spLocks noGrp="1"/>
          </p:cNvSpPr>
          <p:nvPr>
            <p:ph type="ftr" sz="quarter" idx="16"/>
          </p:nvPr>
        </p:nvSpPr>
        <p:spPr/>
        <p:txBody>
          <a:bodyPr/>
          <a:lstStyle/>
          <a:p>
            <a:endParaRPr lang="da-DK" dirty="0"/>
          </a:p>
        </p:txBody>
      </p:sp>
      <p:sp>
        <p:nvSpPr>
          <p:cNvPr id="2" name="Pladsholder til slidenummer 1">
            <a:extLst>
              <a:ext uri="{FF2B5EF4-FFF2-40B4-BE49-F238E27FC236}">
                <a16:creationId xmlns:a16="http://schemas.microsoft.com/office/drawing/2014/main" id="{6CBA7D4C-FC6E-44D1-8865-97B02EFA5710}"/>
              </a:ext>
            </a:extLst>
          </p:cNvPr>
          <p:cNvSpPr>
            <a:spLocks noGrp="1"/>
          </p:cNvSpPr>
          <p:nvPr>
            <p:ph type="sldNum" sz="quarter" idx="17"/>
          </p:nvPr>
        </p:nvSpPr>
        <p:spPr/>
        <p:txBody>
          <a:bodyPr/>
          <a:lstStyle/>
          <a:p>
            <a:fld id="{24C8C45C-947F-4981-8B3F-4F32E973C901}" type="slidenum">
              <a:rPr lang="da-DK"/>
              <a:pPr/>
              <a:t>25</a:t>
            </a:fld>
            <a:endParaRPr lang="da-DK" dirty="0"/>
          </a:p>
        </p:txBody>
      </p:sp>
      <p:sp>
        <p:nvSpPr>
          <p:cNvPr id="8" name="Titel 7">
            <a:extLst>
              <a:ext uri="{FF2B5EF4-FFF2-40B4-BE49-F238E27FC236}">
                <a16:creationId xmlns:a16="http://schemas.microsoft.com/office/drawing/2014/main" id="{8A9488E0-34D0-4891-8D26-103CD8D99722}"/>
              </a:ext>
            </a:extLst>
          </p:cNvPr>
          <p:cNvSpPr>
            <a:spLocks noGrp="1"/>
          </p:cNvSpPr>
          <p:nvPr>
            <p:ph type="ctrTitle"/>
          </p:nvPr>
        </p:nvSpPr>
        <p:spPr/>
        <p:txBody>
          <a:bodyPr/>
          <a:lstStyle/>
          <a:p>
            <a:r>
              <a:rPr lang="da-DK" dirty="0"/>
              <a:t>forældrenes</a:t>
            </a:r>
          </a:p>
        </p:txBody>
      </p:sp>
      <p:sp>
        <p:nvSpPr>
          <p:cNvPr id="10" name="Undertitel 9">
            <a:extLst>
              <a:ext uri="{FF2B5EF4-FFF2-40B4-BE49-F238E27FC236}">
                <a16:creationId xmlns:a16="http://schemas.microsoft.com/office/drawing/2014/main" id="{627804DE-3544-4C38-B15D-835EC9916802}"/>
              </a:ext>
            </a:extLst>
          </p:cNvPr>
          <p:cNvSpPr>
            <a:spLocks noGrp="1"/>
          </p:cNvSpPr>
          <p:nvPr>
            <p:ph type="subTitle" idx="1"/>
          </p:nvPr>
        </p:nvSpPr>
        <p:spPr/>
        <p:txBody>
          <a:bodyPr/>
          <a:lstStyle/>
          <a:p>
            <a:r>
              <a:rPr lang="da-DK" dirty="0"/>
              <a:t>OPLEVELSER </a:t>
            </a:r>
          </a:p>
        </p:txBody>
      </p:sp>
      <p:sp>
        <p:nvSpPr>
          <p:cNvPr id="5" name="Tekstfelt 4">
            <a:extLst>
              <a:ext uri="{FF2B5EF4-FFF2-40B4-BE49-F238E27FC236}">
                <a16:creationId xmlns:a16="http://schemas.microsoft.com/office/drawing/2014/main" id="{0DE716FB-7C96-121B-A4E0-019C8B85E7F6}"/>
              </a:ext>
            </a:extLst>
          </p:cNvPr>
          <p:cNvSpPr txBox="1"/>
          <p:nvPr/>
        </p:nvSpPr>
        <p:spPr>
          <a:xfrm>
            <a:off x="6019060" y="4603706"/>
            <a:ext cx="5814874" cy="276999"/>
          </a:xfrm>
          <a:prstGeom prst="rect">
            <a:avLst/>
          </a:prstGeom>
          <a:noFill/>
        </p:spPr>
        <p:txBody>
          <a:bodyPr wrap="square" lIns="0" tIns="0" rIns="0" bIns="0" rtlCol="0">
            <a:spAutoFit/>
          </a:bodyPr>
          <a:lstStyle/>
          <a:p>
            <a:pPr algn="l"/>
            <a:r>
              <a:rPr lang="da-DK" i="1" dirty="0">
                <a:solidFill>
                  <a:srgbClr val="FF0000"/>
                </a:solidFill>
              </a:rPr>
              <a:t>Hvordan oplever forældrene at være idrætsforældre?</a:t>
            </a:r>
          </a:p>
        </p:txBody>
      </p:sp>
      <p:pic>
        <p:nvPicPr>
          <p:cNvPr id="9" name="Billede 8">
            <a:extLst>
              <a:ext uri="{FF2B5EF4-FFF2-40B4-BE49-F238E27FC236}">
                <a16:creationId xmlns:a16="http://schemas.microsoft.com/office/drawing/2014/main" id="{99AF928B-BA40-2F3C-E60F-E17497BD4AB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custDataLst>
      <p:custData r:id="rId1"/>
      <p:custData r:id="rId2"/>
      <p:tags r:id="rId3"/>
    </p:custDataLst>
    <p:extLst>
      <p:ext uri="{BB962C8B-B14F-4D97-AF65-F5344CB8AC3E}">
        <p14:creationId xmlns:p14="http://schemas.microsoft.com/office/powerpoint/2010/main" val="3828485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ctangle 17">
            <a:extLst>
              <a:ext uri="{FF2B5EF4-FFF2-40B4-BE49-F238E27FC236}">
                <a16:creationId xmlns:a16="http://schemas.microsoft.com/office/drawing/2014/main" id="{A0F8EFE3-04DC-4FB3-88FB-CDFD7FC6642E}"/>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7418" b="7418"/>
          <a:stretch/>
        </p:blipFill>
        <p:spPr>
          <a:xfrm>
            <a:off x="0" y="0"/>
            <a:ext cx="12192000" cy="6858000"/>
          </a:xfrm>
          <a:prstGeom prst="rect">
            <a:avLst/>
          </a:prstGeom>
        </p:spPr>
      </p:pic>
      <p:sp>
        <p:nvSpPr>
          <p:cNvPr id="14" name="Content Placeholder 2">
            <a:extLst>
              <a:ext uri="{FF2B5EF4-FFF2-40B4-BE49-F238E27FC236}">
                <a16:creationId xmlns:a16="http://schemas.microsoft.com/office/drawing/2014/main" id="{BB6546ED-EF35-4280-A6C2-A0399122D474}"/>
              </a:ext>
            </a:extLst>
          </p:cNvPr>
          <p:cNvSpPr txBox="1">
            <a:spLocks/>
          </p:cNvSpPr>
          <p:nvPr/>
        </p:nvSpPr>
        <p:spPr>
          <a:xfrm>
            <a:off x="920714" y="1707660"/>
            <a:ext cx="5089469" cy="3556306"/>
          </a:xfrm>
          <a:prstGeom prst="rect">
            <a:avLst/>
          </a:prstGeom>
          <a:solidFill>
            <a:schemeClr val="bg1">
              <a:alpha val="90000"/>
            </a:schemeClr>
          </a:solidFill>
          <a:effectLst>
            <a:outerShdw blurRad="317500" sx="107000" sy="107000" algn="ctr" rotWithShape="0">
              <a:prstClr val="black">
                <a:alpha val="25000"/>
              </a:prstClr>
            </a:outerShdw>
          </a:effectLst>
        </p:spPr>
        <p:txBody>
          <a:bodyPr vert="horz" wrap="square" lIns="486000" tIns="486000" rIns="486000" bIns="486000" rtlCol="0">
            <a:noAutofit/>
          </a:bodyPr>
          <a:lst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8">
              <a:lnSpc>
                <a:spcPct val="95000"/>
              </a:lnSpc>
              <a:spcAft>
                <a:spcPts val="2000"/>
              </a:spcAft>
            </a:pPr>
            <a:endParaRPr lang="da-DK" sz="1600" dirty="0">
              <a:latin typeface="+mj-lt"/>
            </a:endParaRPr>
          </a:p>
          <a:p>
            <a:pPr lvl="8">
              <a:lnSpc>
                <a:spcPct val="95000"/>
              </a:lnSpc>
              <a:spcAft>
                <a:spcPts val="1200"/>
              </a:spcAft>
            </a:pPr>
            <a:r>
              <a:rPr lang="da-DK" sz="2800" b="1" cap="none" dirty="0">
                <a:latin typeface="+mj-lt"/>
              </a:rPr>
              <a:t>Flertallet af forældre er fortrolige med foreningskulturen, men…</a:t>
            </a:r>
          </a:p>
        </p:txBody>
      </p:sp>
      <p:pic>
        <p:nvPicPr>
          <p:cNvPr id="8" name="Picture 2">
            <a:extLst>
              <a:ext uri="{FF2B5EF4-FFF2-40B4-BE49-F238E27FC236}">
                <a16:creationId xmlns:a16="http://schemas.microsoft.com/office/drawing/2014/main" id="{D4C12F2A-A0E3-440F-836C-C8A26D0DD9BF}"/>
              </a:ext>
            </a:extLst>
          </p:cNvPr>
          <p:cNvPicPr>
            <a:picLocks noChangeAspect="1" noChangeArrowheads="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140493" y="431999"/>
            <a:ext cx="511757" cy="1275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A34419E-DBDA-46FA-917F-43B072129693}"/>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idefod 2">
            <a:extLst>
              <a:ext uri="{FF2B5EF4-FFF2-40B4-BE49-F238E27FC236}">
                <a16:creationId xmlns:a16="http://schemas.microsoft.com/office/drawing/2014/main" id="{870967A1-AAF2-4ABE-8193-80A9EAD13B69}"/>
              </a:ext>
            </a:extLst>
          </p:cNvPr>
          <p:cNvSpPr>
            <a:spLocks noGrp="1"/>
          </p:cNvSpPr>
          <p:nvPr>
            <p:ph type="ftr" sz="quarter" idx="16"/>
          </p:nvPr>
        </p:nvSpPr>
        <p:spPr/>
        <p:txBody>
          <a:bodyPr/>
          <a:lstStyle/>
          <a:p>
            <a:endParaRPr lang="da-DK" dirty="0"/>
          </a:p>
        </p:txBody>
      </p:sp>
      <p:sp>
        <p:nvSpPr>
          <p:cNvPr id="2" name="Pladsholder til slidenummer 1">
            <a:extLst>
              <a:ext uri="{FF2B5EF4-FFF2-40B4-BE49-F238E27FC236}">
                <a16:creationId xmlns:a16="http://schemas.microsoft.com/office/drawing/2014/main" id="{BA5422CC-1602-4629-B09E-E8F950A66A67}"/>
              </a:ext>
            </a:extLst>
          </p:cNvPr>
          <p:cNvSpPr>
            <a:spLocks noGrp="1"/>
          </p:cNvSpPr>
          <p:nvPr>
            <p:ph type="sldNum" sz="quarter" idx="17"/>
          </p:nvPr>
        </p:nvSpPr>
        <p:spPr/>
        <p:txBody>
          <a:bodyPr/>
          <a:lstStyle/>
          <a:p>
            <a:fld id="{24C8C45C-947F-4981-8B3F-4F32E973C901}" type="slidenum">
              <a:rPr lang="da-DK"/>
              <a:pPr/>
              <a:t>26</a:t>
            </a:fld>
            <a:endParaRPr lang="da-DK" dirty="0"/>
          </a:p>
        </p:txBody>
      </p:sp>
      <p:sp>
        <p:nvSpPr>
          <p:cNvPr id="11" name="Pladsholder til tekst 10">
            <a:extLst>
              <a:ext uri="{FF2B5EF4-FFF2-40B4-BE49-F238E27FC236}">
                <a16:creationId xmlns:a16="http://schemas.microsoft.com/office/drawing/2014/main" id="{91053095-7CD0-448A-9B2D-E80E9A701D53}"/>
              </a:ext>
            </a:extLst>
          </p:cNvPr>
          <p:cNvSpPr>
            <a:spLocks noGrp="1"/>
          </p:cNvSpPr>
          <p:nvPr>
            <p:ph type="body" sz="quarter" idx="18"/>
          </p:nvPr>
        </p:nvSpPr>
        <p:spPr/>
        <p:txBody>
          <a:bodyPr/>
          <a:lstStyle/>
          <a:p>
            <a:endParaRPr lang="da-DK"/>
          </a:p>
        </p:txBody>
      </p:sp>
    </p:spTree>
    <p:custDataLst>
      <p:custData r:id="rId1"/>
      <p:custData r:id="rId2"/>
    </p:custDataLst>
    <p:extLst>
      <p:ext uri="{BB962C8B-B14F-4D97-AF65-F5344CB8AC3E}">
        <p14:creationId xmlns:p14="http://schemas.microsoft.com/office/powerpoint/2010/main" val="3949231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2777ED-7E64-9E20-33DC-430197DD9131}"/>
              </a:ext>
            </a:extLst>
          </p:cNvPr>
          <p:cNvSpPr>
            <a:spLocks noGrp="1"/>
          </p:cNvSpPr>
          <p:nvPr>
            <p:ph type="title"/>
          </p:nvPr>
        </p:nvSpPr>
        <p:spPr/>
        <p:txBody>
          <a:bodyPr/>
          <a:lstStyle/>
          <a:p>
            <a:br>
              <a:rPr lang="da-DK" dirty="0"/>
            </a:br>
            <a:r>
              <a:rPr lang="da-DK" dirty="0"/>
              <a:t>Er du fortrolig med ”kulturen” i foreningen?</a:t>
            </a:r>
          </a:p>
        </p:txBody>
      </p:sp>
      <p:sp>
        <p:nvSpPr>
          <p:cNvPr id="4" name="Pladsholder til tekst 3">
            <a:extLst>
              <a:ext uri="{FF2B5EF4-FFF2-40B4-BE49-F238E27FC236}">
                <a16:creationId xmlns:a16="http://schemas.microsoft.com/office/drawing/2014/main" id="{72CA994E-1210-C92B-B399-0F4D5657094D}"/>
              </a:ext>
            </a:extLst>
          </p:cNvPr>
          <p:cNvSpPr>
            <a:spLocks noGrp="1"/>
          </p:cNvSpPr>
          <p:nvPr>
            <p:ph type="body" sz="quarter" idx="17"/>
          </p:nvPr>
        </p:nvSpPr>
        <p:spPr/>
        <p:txBody>
          <a:bodyPr/>
          <a:lstStyle/>
          <a:p>
            <a:endParaRPr lang="da-DK"/>
          </a:p>
        </p:txBody>
      </p:sp>
      <p:sp>
        <p:nvSpPr>
          <p:cNvPr id="6" name="Pladsholder til sidefod 5">
            <a:extLst>
              <a:ext uri="{FF2B5EF4-FFF2-40B4-BE49-F238E27FC236}">
                <a16:creationId xmlns:a16="http://schemas.microsoft.com/office/drawing/2014/main" id="{5BF16BB7-B5C5-733B-47B7-B0C539F206FF}"/>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87404989-9F25-6E52-0161-B23BDD9B1F51}"/>
              </a:ext>
            </a:extLst>
          </p:cNvPr>
          <p:cNvSpPr>
            <a:spLocks noGrp="1"/>
          </p:cNvSpPr>
          <p:nvPr>
            <p:ph type="sldNum" sz="quarter" idx="12"/>
          </p:nvPr>
        </p:nvSpPr>
        <p:spPr/>
        <p:txBody>
          <a:bodyPr/>
          <a:lstStyle/>
          <a:p>
            <a:fld id="{24C8C45C-947F-4981-8B3F-4F32E973C901}" type="slidenum">
              <a:rPr lang="da-DK" smtClean="0"/>
              <a:pPr/>
              <a:t>27</a:t>
            </a:fld>
            <a:endParaRPr lang="da-DK" dirty="0"/>
          </a:p>
        </p:txBody>
      </p:sp>
      <p:pic>
        <p:nvPicPr>
          <p:cNvPr id="8" name="Pladsholder til indhold 4">
            <a:extLst>
              <a:ext uri="{FF2B5EF4-FFF2-40B4-BE49-F238E27FC236}">
                <a16:creationId xmlns:a16="http://schemas.microsoft.com/office/drawing/2014/main" id="{F613C9ED-64F4-B823-3791-2A70D3A61C49}"/>
              </a:ext>
            </a:extLst>
          </p:cNvPr>
          <p:cNvPicPr>
            <a:picLocks noGrp="1" noChangeAspect="1"/>
          </p:cNvPicPr>
          <p:nvPr>
            <p:ph idx="1"/>
          </p:nvPr>
        </p:nvPicPr>
        <p:blipFill rotWithShape="1">
          <a:blip r:embed="rId2"/>
          <a:srcRect l="40190" t="47677" r="21454" b="21860"/>
          <a:stretch/>
        </p:blipFill>
        <p:spPr>
          <a:xfrm>
            <a:off x="1604132" y="2175031"/>
            <a:ext cx="7915808" cy="3536366"/>
          </a:xfrm>
        </p:spPr>
      </p:pic>
      <p:pic>
        <p:nvPicPr>
          <p:cNvPr id="9" name="Billede 8">
            <a:extLst>
              <a:ext uri="{FF2B5EF4-FFF2-40B4-BE49-F238E27FC236}">
                <a16:creationId xmlns:a16="http://schemas.microsoft.com/office/drawing/2014/main" id="{1690E8DB-82DC-15B8-EFAD-C21F3C882B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3599208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46DF0-5EB9-A52E-E154-B8F4DCCEBD33}"/>
              </a:ext>
            </a:extLst>
          </p:cNvPr>
          <p:cNvSpPr>
            <a:spLocks noGrp="1"/>
          </p:cNvSpPr>
          <p:nvPr>
            <p:ph type="title"/>
          </p:nvPr>
        </p:nvSpPr>
        <p:spPr/>
        <p:txBody>
          <a:bodyPr/>
          <a:lstStyle/>
          <a:p>
            <a:r>
              <a:rPr lang="da-DK" dirty="0"/>
              <a:t>Som ny er man helt ”lost”……</a:t>
            </a:r>
          </a:p>
        </p:txBody>
      </p:sp>
      <p:sp>
        <p:nvSpPr>
          <p:cNvPr id="3" name="Pladsholder til indhold 2">
            <a:extLst>
              <a:ext uri="{FF2B5EF4-FFF2-40B4-BE49-F238E27FC236}">
                <a16:creationId xmlns:a16="http://schemas.microsoft.com/office/drawing/2014/main" id="{D6E65D06-6FEE-DBF5-B292-5D473D79748F}"/>
              </a:ext>
            </a:extLst>
          </p:cNvPr>
          <p:cNvSpPr>
            <a:spLocks noGrp="1"/>
          </p:cNvSpPr>
          <p:nvPr>
            <p:ph idx="1"/>
          </p:nvPr>
        </p:nvSpPr>
        <p:spPr>
          <a:xfrm>
            <a:off x="538801" y="1727756"/>
            <a:ext cx="8299201" cy="4698420"/>
          </a:xfrm>
        </p:spPr>
        <p:txBody>
          <a:bodyPr/>
          <a:lstStyle/>
          <a:p>
            <a:pPr marL="0" indent="0">
              <a:buNone/>
            </a:pPr>
            <a:r>
              <a:rPr lang="da-DK" sz="3200" b="1" dirty="0"/>
              <a:t>Far: </a:t>
            </a:r>
            <a:r>
              <a:rPr lang="da-DK" sz="3200" dirty="0"/>
              <a:t>Vi har været til en del af dem, så vi ved efterhånden, hvad der sker. Men der kommer nogle gange fire-fem forældre, der aldrig har prøvet det før, og de er helt ”lost”. Og det kan jeg godt forstå. Man dukker op, men hvor skal man mødes? Hvem står for hvad? Hvad går det ud på? Hvad er reglerne? Man finder ret hurtigt ud af det, men man bliver ikke taget specielt meget i hånden der (forælder, fodbold)</a:t>
            </a:r>
          </a:p>
          <a:p>
            <a:pPr marL="0" indent="0">
              <a:buNone/>
            </a:pPr>
            <a:endParaRPr lang="da-DK" sz="1800" dirty="0"/>
          </a:p>
          <a:p>
            <a:pPr marL="0" indent="0">
              <a:buNone/>
            </a:pPr>
            <a:endParaRPr lang="da-DK" dirty="0"/>
          </a:p>
        </p:txBody>
      </p:sp>
      <p:pic>
        <p:nvPicPr>
          <p:cNvPr id="10" name="Pladsholder til indhold 9" descr="Et billede, der indeholder skitse, tegning, clipart, symbol&#10;&#10;Automatisk genereret beskrivelse">
            <a:extLst>
              <a:ext uri="{FF2B5EF4-FFF2-40B4-BE49-F238E27FC236}">
                <a16:creationId xmlns:a16="http://schemas.microsoft.com/office/drawing/2014/main" id="{196ABF0A-DC2F-ABD4-1A6D-D85BE80BBBE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7715" t="16350" r="20587" b="17461"/>
          <a:stretch/>
        </p:blipFill>
        <p:spPr>
          <a:xfrm>
            <a:off x="9092247" y="2429164"/>
            <a:ext cx="2011681" cy="2575560"/>
          </a:xfrm>
        </p:spPr>
      </p:pic>
      <p:sp>
        <p:nvSpPr>
          <p:cNvPr id="8" name="Pladsholder til slidenummer 7">
            <a:extLst>
              <a:ext uri="{FF2B5EF4-FFF2-40B4-BE49-F238E27FC236}">
                <a16:creationId xmlns:a16="http://schemas.microsoft.com/office/drawing/2014/main" id="{B14796BA-A26B-2730-DADC-FCE9354EECA5}"/>
              </a:ext>
            </a:extLst>
          </p:cNvPr>
          <p:cNvSpPr>
            <a:spLocks noGrp="1"/>
          </p:cNvSpPr>
          <p:nvPr>
            <p:ph type="sldNum" sz="quarter" idx="12"/>
          </p:nvPr>
        </p:nvSpPr>
        <p:spPr/>
        <p:txBody>
          <a:bodyPr/>
          <a:lstStyle/>
          <a:p>
            <a:fld id="{24C8C45C-947F-4981-8B3F-4F32E973C901}" type="slidenum">
              <a:rPr lang="da-DK" smtClean="0"/>
              <a:pPr/>
              <a:t>28</a:t>
            </a:fld>
            <a:endParaRPr lang="da-DK" dirty="0"/>
          </a:p>
        </p:txBody>
      </p:sp>
      <p:pic>
        <p:nvPicPr>
          <p:cNvPr id="11" name="Billede 10">
            <a:extLst>
              <a:ext uri="{FF2B5EF4-FFF2-40B4-BE49-F238E27FC236}">
                <a16:creationId xmlns:a16="http://schemas.microsoft.com/office/drawing/2014/main" id="{C8405E99-F53E-04E6-9568-D01814FA9E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pic>
        <p:nvPicPr>
          <p:cNvPr id="12" name="Grafik 11" descr="Åbne anførselstegn med massiv udfyldning">
            <a:extLst>
              <a:ext uri="{FF2B5EF4-FFF2-40B4-BE49-F238E27FC236}">
                <a16:creationId xmlns:a16="http://schemas.microsoft.com/office/drawing/2014/main" id="{5FA17F5E-745F-5D2A-FB41-3CCF7E0D2D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050" y="1078936"/>
            <a:ext cx="573464" cy="573464"/>
          </a:xfrm>
          <a:prstGeom prst="rect">
            <a:avLst/>
          </a:prstGeom>
        </p:spPr>
      </p:pic>
    </p:spTree>
    <p:extLst>
      <p:ext uri="{BB962C8B-B14F-4D97-AF65-F5344CB8AC3E}">
        <p14:creationId xmlns:p14="http://schemas.microsoft.com/office/powerpoint/2010/main" val="7091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F3163B6-128C-40E1-89B0-2ECDC48902B9}"/>
              </a:ext>
            </a:extLst>
          </p:cNvPr>
          <p:cNvSpPr>
            <a:spLocks noGrp="1"/>
          </p:cNvSpPr>
          <p:nvPr>
            <p:ph type="title"/>
          </p:nvPr>
        </p:nvSpPr>
        <p:spPr/>
        <p:txBody>
          <a:bodyPr/>
          <a:lstStyle/>
          <a:p>
            <a:r>
              <a:rPr lang="da-DK" dirty="0"/>
              <a:t>Når man ikke aner noget om foreningslivet</a:t>
            </a:r>
          </a:p>
        </p:txBody>
      </p:sp>
      <p:sp>
        <p:nvSpPr>
          <p:cNvPr id="6" name="Pladsholder til indhold 5">
            <a:extLst>
              <a:ext uri="{FF2B5EF4-FFF2-40B4-BE49-F238E27FC236}">
                <a16:creationId xmlns:a16="http://schemas.microsoft.com/office/drawing/2014/main" id="{74BC4F58-A61F-498F-A001-D7CDC9F93B5E}"/>
              </a:ext>
            </a:extLst>
          </p:cNvPr>
          <p:cNvSpPr>
            <a:spLocks noGrp="1"/>
          </p:cNvSpPr>
          <p:nvPr>
            <p:ph idx="1"/>
          </p:nvPr>
        </p:nvSpPr>
        <p:spPr>
          <a:xfrm>
            <a:off x="1344327" y="1591200"/>
            <a:ext cx="5374800" cy="4247888"/>
          </a:xfrm>
        </p:spPr>
        <p:txBody>
          <a:bodyPr/>
          <a:lstStyle/>
          <a:p>
            <a:pPr marL="0" indent="0">
              <a:buNone/>
            </a:pPr>
            <a:endParaRPr lang="da-DK" sz="1800" dirty="0"/>
          </a:p>
          <a:p>
            <a:pPr marL="0" indent="0">
              <a:buNone/>
            </a:pPr>
            <a:endParaRPr lang="da-DK" dirty="0"/>
          </a:p>
          <a:p>
            <a:pPr marL="0" indent="0">
              <a:buNone/>
            </a:pPr>
            <a:r>
              <a:rPr lang="da-DK" sz="2000" b="1" dirty="0"/>
              <a:t>I: </a:t>
            </a:r>
            <a:r>
              <a:rPr lang="da-DK" sz="2000" dirty="0"/>
              <a:t>Har du stået i nogle situationer, hvor du ikke har vidst, hvordan du skulle agere?</a:t>
            </a:r>
          </a:p>
          <a:p>
            <a:pPr marL="0" lvl="5" indent="0">
              <a:buNone/>
            </a:pPr>
            <a:endParaRPr lang="en-GB" sz="2000" dirty="0"/>
          </a:p>
          <a:p>
            <a:pPr marL="0" indent="0">
              <a:buNone/>
            </a:pPr>
            <a:r>
              <a:rPr lang="da-DK" sz="2000" b="1" dirty="0"/>
              <a:t>Mor</a:t>
            </a:r>
            <a:r>
              <a:rPr lang="da-DK" sz="2000" dirty="0"/>
              <a:t>: Der har været lidt, men… Jeg tror mere, det er det med, at jeg ikke aner noget om foreningslivet, og hvordan det er. Jeg har snakket med en kollega og så har hun bare givet mig tips. Hun har været i foreningslivet siden hun selv var 3 år, så hun har givet mig tips og tricks. </a:t>
            </a:r>
          </a:p>
          <a:p>
            <a:pPr marL="0" indent="0">
              <a:buNone/>
            </a:pPr>
            <a:endParaRPr lang="da-DK" sz="2000" dirty="0"/>
          </a:p>
          <a:p>
            <a:pPr marL="0" indent="0">
              <a:buNone/>
            </a:pPr>
            <a:r>
              <a:rPr lang="da-DK" sz="2000" dirty="0"/>
              <a:t>(Mor, søn 10 år, håndbold)</a:t>
            </a:r>
          </a:p>
          <a:p>
            <a:pPr marL="0" indent="0">
              <a:buNone/>
            </a:pPr>
            <a:endParaRPr lang="da-DK" dirty="0"/>
          </a:p>
          <a:p>
            <a:pPr marL="0" indent="0">
              <a:buNone/>
            </a:pPr>
            <a:endParaRPr lang="da-DK" dirty="0"/>
          </a:p>
        </p:txBody>
      </p:sp>
      <p:sp>
        <p:nvSpPr>
          <p:cNvPr id="8" name="Pladsholder til tekst 7">
            <a:extLst>
              <a:ext uri="{FF2B5EF4-FFF2-40B4-BE49-F238E27FC236}">
                <a16:creationId xmlns:a16="http://schemas.microsoft.com/office/drawing/2014/main" id="{30BD2057-7304-4593-8271-B3BED885CED4}"/>
              </a:ext>
            </a:extLst>
          </p:cNvPr>
          <p:cNvSpPr>
            <a:spLocks noGrp="1"/>
          </p:cNvSpPr>
          <p:nvPr>
            <p:ph type="body" sz="quarter" idx="17"/>
          </p:nvPr>
        </p:nvSpPr>
        <p:spPr/>
        <p:txBody>
          <a:bodyPr/>
          <a:lstStyle/>
          <a:p>
            <a:endParaRPr lang="da-DK"/>
          </a:p>
        </p:txBody>
      </p:sp>
      <p:sp>
        <p:nvSpPr>
          <p:cNvPr id="3" name="Pladsholder til sidefod 2">
            <a:extLst>
              <a:ext uri="{FF2B5EF4-FFF2-40B4-BE49-F238E27FC236}">
                <a16:creationId xmlns:a16="http://schemas.microsoft.com/office/drawing/2014/main" id="{65E2274E-82AC-4C41-B542-6B1276074501}"/>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2DBD328D-5D08-43B2-853A-3F24E31C88EF}"/>
              </a:ext>
            </a:extLst>
          </p:cNvPr>
          <p:cNvSpPr>
            <a:spLocks noGrp="1"/>
          </p:cNvSpPr>
          <p:nvPr>
            <p:ph type="sldNum" sz="quarter" idx="12"/>
          </p:nvPr>
        </p:nvSpPr>
        <p:spPr/>
        <p:txBody>
          <a:bodyPr/>
          <a:lstStyle/>
          <a:p>
            <a:fld id="{24C8C45C-947F-4981-8B3F-4F32E973C901}" type="slidenum">
              <a:rPr lang="da-DK"/>
              <a:pPr/>
              <a:t>29</a:t>
            </a:fld>
            <a:endParaRPr lang="da-DK" dirty="0"/>
          </a:p>
        </p:txBody>
      </p:sp>
      <p:pic>
        <p:nvPicPr>
          <p:cNvPr id="31" name="Grafik 30" descr="Spørgsmål med massiv udfyldning">
            <a:extLst>
              <a:ext uri="{FF2B5EF4-FFF2-40B4-BE49-F238E27FC236}">
                <a16:creationId xmlns:a16="http://schemas.microsoft.com/office/drawing/2014/main" id="{2CD790AF-975B-8188-96DB-39929A0D66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2957" y="2576467"/>
            <a:ext cx="2355131" cy="2355131"/>
          </a:xfrm>
          <a:prstGeom prst="rect">
            <a:avLst/>
          </a:prstGeom>
        </p:spPr>
      </p:pic>
      <p:pic>
        <p:nvPicPr>
          <p:cNvPr id="32" name="Billede 31" descr="Et billede, der indeholder Font/skrifttype, symbol, logo, Grafik&#10;&#10;Automatisk genereret beskrivelse">
            <a:extLst>
              <a:ext uri="{FF2B5EF4-FFF2-40B4-BE49-F238E27FC236}">
                <a16:creationId xmlns:a16="http://schemas.microsoft.com/office/drawing/2014/main" id="{7FD70959-E0D9-6DE5-31CA-0B4A30B43759}"/>
              </a:ext>
            </a:extLst>
          </p:cNvPr>
          <p:cNvPicPr>
            <a:picLocks noChangeAspect="1"/>
          </p:cNvPicPr>
          <p:nvPr/>
        </p:nvPicPr>
        <p:blipFill>
          <a:blip r:embed="rId6">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pic>
        <p:nvPicPr>
          <p:cNvPr id="33" name="Grafik 32" descr="Åbne anførselstegn med massiv udfyldning">
            <a:extLst>
              <a:ext uri="{FF2B5EF4-FFF2-40B4-BE49-F238E27FC236}">
                <a16:creationId xmlns:a16="http://schemas.microsoft.com/office/drawing/2014/main" id="{E999AA6B-53FD-E44B-60AA-D9A7F3A11D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0868" y="1472400"/>
            <a:ext cx="573464" cy="573464"/>
          </a:xfrm>
          <a:prstGeom prst="rect">
            <a:avLst/>
          </a:prstGeom>
        </p:spPr>
      </p:pic>
    </p:spTree>
    <p:custDataLst>
      <p:custData r:id="rId1"/>
      <p:custData r:id="rId2"/>
    </p:custDataLst>
    <p:extLst>
      <p:ext uri="{BB962C8B-B14F-4D97-AF65-F5344CB8AC3E}">
        <p14:creationId xmlns:p14="http://schemas.microsoft.com/office/powerpoint/2010/main" val="375306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1000"/>
                                        <p:tgtEl>
                                          <p:spTgt spid="6">
                                            <p:txEl>
                                              <p:pRg st="4" end="4"/>
                                            </p:txEl>
                                          </p:spTgt>
                                        </p:tgtEl>
                                      </p:cBhvr>
                                    </p:animEffect>
                                    <p:anim calcmode="lin" valueType="num">
                                      <p:cBhvr>
                                        <p:cTn id="1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35BAF47-2DCF-4A51-8ED1-6C5536F884B4}"/>
              </a:ext>
            </a:extLst>
          </p:cNvPr>
          <p:cNvSpPr>
            <a:spLocks noGrp="1"/>
          </p:cNvSpPr>
          <p:nvPr>
            <p:ph type="title"/>
          </p:nvPr>
        </p:nvSpPr>
        <p:spPr/>
        <p:txBody>
          <a:bodyPr/>
          <a:lstStyle/>
          <a:p>
            <a:r>
              <a:rPr lang="da-DK" dirty="0"/>
              <a:t>tematikker</a:t>
            </a:r>
          </a:p>
        </p:txBody>
      </p:sp>
      <p:sp>
        <p:nvSpPr>
          <p:cNvPr id="10" name="Pladsholder til tekst 9">
            <a:extLst>
              <a:ext uri="{FF2B5EF4-FFF2-40B4-BE49-F238E27FC236}">
                <a16:creationId xmlns:a16="http://schemas.microsoft.com/office/drawing/2014/main" id="{1005CA45-7803-44E8-860F-7780D7F48BDA}"/>
              </a:ext>
            </a:extLst>
          </p:cNvPr>
          <p:cNvSpPr>
            <a:spLocks noGrp="1"/>
          </p:cNvSpPr>
          <p:nvPr>
            <p:ph type="body" sz="quarter" idx="17"/>
          </p:nvPr>
        </p:nvSpPr>
        <p:spPr/>
        <p:txBody>
          <a:bodyPr/>
          <a:lstStyle/>
          <a:p>
            <a:r>
              <a:rPr lang="da-DK" dirty="0"/>
              <a:t>1	</a:t>
            </a:r>
          </a:p>
        </p:txBody>
      </p:sp>
      <p:sp>
        <p:nvSpPr>
          <p:cNvPr id="9" name="Pladsholder til tekst 8">
            <a:extLst>
              <a:ext uri="{FF2B5EF4-FFF2-40B4-BE49-F238E27FC236}">
                <a16:creationId xmlns:a16="http://schemas.microsoft.com/office/drawing/2014/main" id="{57AED86D-2536-4276-A807-88935235D992}"/>
              </a:ext>
            </a:extLst>
          </p:cNvPr>
          <p:cNvSpPr>
            <a:spLocks noGrp="1"/>
          </p:cNvSpPr>
          <p:nvPr>
            <p:ph type="body" sz="quarter" idx="13"/>
          </p:nvPr>
        </p:nvSpPr>
        <p:spPr/>
        <p:txBody>
          <a:bodyPr/>
          <a:lstStyle/>
          <a:p>
            <a:r>
              <a:rPr lang="da-DK" b="0" cap="none" dirty="0"/>
              <a:t>Kort intro til det at være forældre i 2020’erne</a:t>
            </a:r>
          </a:p>
        </p:txBody>
      </p:sp>
      <p:sp>
        <p:nvSpPr>
          <p:cNvPr id="11" name="Pladsholder til tekst 10">
            <a:extLst>
              <a:ext uri="{FF2B5EF4-FFF2-40B4-BE49-F238E27FC236}">
                <a16:creationId xmlns:a16="http://schemas.microsoft.com/office/drawing/2014/main" id="{548FCB7D-F5BF-414F-B2E3-5B877F94CC57}"/>
              </a:ext>
            </a:extLst>
          </p:cNvPr>
          <p:cNvSpPr>
            <a:spLocks noGrp="1"/>
          </p:cNvSpPr>
          <p:nvPr>
            <p:ph type="body" sz="quarter" idx="21"/>
          </p:nvPr>
        </p:nvSpPr>
        <p:spPr/>
        <p:txBody>
          <a:bodyPr/>
          <a:lstStyle/>
          <a:p>
            <a:r>
              <a:rPr lang="da-DK" dirty="0"/>
              <a:t>2</a:t>
            </a:r>
          </a:p>
        </p:txBody>
      </p:sp>
      <p:sp>
        <p:nvSpPr>
          <p:cNvPr id="12" name="Pladsholder til tekst 11">
            <a:extLst>
              <a:ext uri="{FF2B5EF4-FFF2-40B4-BE49-F238E27FC236}">
                <a16:creationId xmlns:a16="http://schemas.microsoft.com/office/drawing/2014/main" id="{D9F9552D-0A5F-4889-8B15-14C7C7A88CF4}"/>
              </a:ext>
            </a:extLst>
          </p:cNvPr>
          <p:cNvSpPr>
            <a:spLocks noGrp="1"/>
          </p:cNvSpPr>
          <p:nvPr>
            <p:ph type="body" sz="quarter" idx="22"/>
          </p:nvPr>
        </p:nvSpPr>
        <p:spPr/>
        <p:txBody>
          <a:bodyPr/>
          <a:lstStyle/>
          <a:p>
            <a:r>
              <a:rPr lang="da-DK" b="0" cap="none" dirty="0"/>
              <a:t>Kort intro til undersøgelsens metode</a:t>
            </a:r>
          </a:p>
        </p:txBody>
      </p:sp>
      <p:sp>
        <p:nvSpPr>
          <p:cNvPr id="13" name="Pladsholder til tekst 12">
            <a:extLst>
              <a:ext uri="{FF2B5EF4-FFF2-40B4-BE49-F238E27FC236}">
                <a16:creationId xmlns:a16="http://schemas.microsoft.com/office/drawing/2014/main" id="{4AD3F7CA-8750-4C01-B4E2-7E1AE9307879}"/>
              </a:ext>
            </a:extLst>
          </p:cNvPr>
          <p:cNvSpPr>
            <a:spLocks noGrp="1"/>
          </p:cNvSpPr>
          <p:nvPr>
            <p:ph type="body" sz="quarter" idx="23"/>
          </p:nvPr>
        </p:nvSpPr>
        <p:spPr/>
        <p:txBody>
          <a:bodyPr/>
          <a:lstStyle/>
          <a:p>
            <a:r>
              <a:rPr lang="da-DK" dirty="0"/>
              <a:t>3</a:t>
            </a:r>
          </a:p>
        </p:txBody>
      </p:sp>
      <p:sp>
        <p:nvSpPr>
          <p:cNvPr id="14" name="Pladsholder til tekst 13">
            <a:extLst>
              <a:ext uri="{FF2B5EF4-FFF2-40B4-BE49-F238E27FC236}">
                <a16:creationId xmlns:a16="http://schemas.microsoft.com/office/drawing/2014/main" id="{3092CD10-9F82-4210-9102-1632FD3C828D}"/>
              </a:ext>
            </a:extLst>
          </p:cNvPr>
          <p:cNvSpPr>
            <a:spLocks noGrp="1"/>
          </p:cNvSpPr>
          <p:nvPr>
            <p:ph type="body" sz="quarter" idx="24"/>
          </p:nvPr>
        </p:nvSpPr>
        <p:spPr/>
        <p:txBody>
          <a:bodyPr/>
          <a:lstStyle/>
          <a:p>
            <a:r>
              <a:rPr lang="da-DK" b="0" cap="none" dirty="0"/>
              <a:t>Forældrenes møde med foreningslivet</a:t>
            </a:r>
          </a:p>
        </p:txBody>
      </p:sp>
      <p:sp>
        <p:nvSpPr>
          <p:cNvPr id="15" name="Pladsholder til tekst 14">
            <a:extLst>
              <a:ext uri="{FF2B5EF4-FFF2-40B4-BE49-F238E27FC236}">
                <a16:creationId xmlns:a16="http://schemas.microsoft.com/office/drawing/2014/main" id="{9B8581AE-F52B-475F-A18B-73E566A80E68}"/>
              </a:ext>
            </a:extLst>
          </p:cNvPr>
          <p:cNvSpPr>
            <a:spLocks noGrp="1"/>
          </p:cNvSpPr>
          <p:nvPr>
            <p:ph type="body" sz="quarter" idx="25"/>
          </p:nvPr>
        </p:nvSpPr>
        <p:spPr/>
        <p:txBody>
          <a:bodyPr/>
          <a:lstStyle/>
          <a:p>
            <a:r>
              <a:rPr lang="da-DK" dirty="0"/>
              <a:t>4</a:t>
            </a:r>
          </a:p>
        </p:txBody>
      </p:sp>
      <p:sp>
        <p:nvSpPr>
          <p:cNvPr id="16" name="Pladsholder til tekst 15">
            <a:extLst>
              <a:ext uri="{FF2B5EF4-FFF2-40B4-BE49-F238E27FC236}">
                <a16:creationId xmlns:a16="http://schemas.microsoft.com/office/drawing/2014/main" id="{E1D10311-5489-42D5-BB76-452165126622}"/>
              </a:ext>
            </a:extLst>
          </p:cNvPr>
          <p:cNvSpPr>
            <a:spLocks noGrp="1"/>
          </p:cNvSpPr>
          <p:nvPr>
            <p:ph type="body" sz="quarter" idx="26"/>
          </p:nvPr>
        </p:nvSpPr>
        <p:spPr>
          <a:xfrm>
            <a:off x="539999" y="5218120"/>
            <a:ext cx="2824637" cy="529200"/>
          </a:xfrm>
        </p:spPr>
        <p:txBody>
          <a:bodyPr/>
          <a:lstStyle/>
          <a:p>
            <a:r>
              <a:rPr lang="da-DK" b="0" cap="none" dirty="0"/>
              <a:t>Hvordan er jeg en god forældre når mit barn deltager i idrætsaktiviteter? </a:t>
            </a:r>
          </a:p>
        </p:txBody>
      </p:sp>
      <p:sp>
        <p:nvSpPr>
          <p:cNvPr id="17" name="Pladsholder til tekst 16">
            <a:extLst>
              <a:ext uri="{FF2B5EF4-FFF2-40B4-BE49-F238E27FC236}">
                <a16:creationId xmlns:a16="http://schemas.microsoft.com/office/drawing/2014/main" id="{D9F8534A-6167-4D22-981C-92BAD7FEB6CC}"/>
              </a:ext>
            </a:extLst>
          </p:cNvPr>
          <p:cNvSpPr>
            <a:spLocks noGrp="1"/>
          </p:cNvSpPr>
          <p:nvPr>
            <p:ph type="body" sz="quarter" idx="27"/>
          </p:nvPr>
        </p:nvSpPr>
        <p:spPr/>
        <p:txBody>
          <a:bodyPr/>
          <a:lstStyle/>
          <a:p>
            <a:r>
              <a:rPr lang="da-DK" dirty="0"/>
              <a:t>5</a:t>
            </a:r>
          </a:p>
        </p:txBody>
      </p:sp>
      <p:sp>
        <p:nvSpPr>
          <p:cNvPr id="18" name="Pladsholder til tekst 17">
            <a:extLst>
              <a:ext uri="{FF2B5EF4-FFF2-40B4-BE49-F238E27FC236}">
                <a16:creationId xmlns:a16="http://schemas.microsoft.com/office/drawing/2014/main" id="{2D202833-C41D-47C6-A5C8-0E745FA7AEF6}"/>
              </a:ext>
            </a:extLst>
          </p:cNvPr>
          <p:cNvSpPr>
            <a:spLocks noGrp="1"/>
          </p:cNvSpPr>
          <p:nvPr>
            <p:ph type="body" sz="quarter" idx="28"/>
          </p:nvPr>
        </p:nvSpPr>
        <p:spPr/>
        <p:txBody>
          <a:bodyPr/>
          <a:lstStyle/>
          <a:p>
            <a:r>
              <a:rPr lang="da-DK" b="0" cap="none" dirty="0"/>
              <a:t>Forældrenes bud på, hvordan vi får flere aktive forældre</a:t>
            </a:r>
          </a:p>
        </p:txBody>
      </p:sp>
      <p:sp>
        <p:nvSpPr>
          <p:cNvPr id="19" name="Pladsholder til tekst 18">
            <a:extLst>
              <a:ext uri="{FF2B5EF4-FFF2-40B4-BE49-F238E27FC236}">
                <a16:creationId xmlns:a16="http://schemas.microsoft.com/office/drawing/2014/main" id="{57A0B0B8-9D1F-4192-8B47-9FB22456CB66}"/>
              </a:ext>
            </a:extLst>
          </p:cNvPr>
          <p:cNvSpPr>
            <a:spLocks noGrp="1"/>
          </p:cNvSpPr>
          <p:nvPr>
            <p:ph type="body" sz="quarter" idx="29"/>
          </p:nvPr>
        </p:nvSpPr>
        <p:spPr/>
        <p:txBody>
          <a:bodyPr/>
          <a:lstStyle/>
          <a:p>
            <a:r>
              <a:rPr lang="da-DK" dirty="0"/>
              <a:t>6</a:t>
            </a:r>
          </a:p>
        </p:txBody>
      </p:sp>
      <p:sp>
        <p:nvSpPr>
          <p:cNvPr id="20" name="Pladsholder til tekst 19">
            <a:extLst>
              <a:ext uri="{FF2B5EF4-FFF2-40B4-BE49-F238E27FC236}">
                <a16:creationId xmlns:a16="http://schemas.microsoft.com/office/drawing/2014/main" id="{B159BFEC-7E77-40D3-96DA-B90066D29BD9}"/>
              </a:ext>
            </a:extLst>
          </p:cNvPr>
          <p:cNvSpPr>
            <a:spLocks noGrp="1"/>
          </p:cNvSpPr>
          <p:nvPr>
            <p:ph type="body" sz="quarter" idx="30"/>
          </p:nvPr>
        </p:nvSpPr>
        <p:spPr/>
        <p:txBody>
          <a:bodyPr/>
          <a:lstStyle/>
          <a:p>
            <a:r>
              <a:rPr lang="da-DK" b="0" cap="none" dirty="0"/>
              <a:t>En række anbefalinger</a:t>
            </a:r>
          </a:p>
        </p:txBody>
      </p:sp>
      <p:sp>
        <p:nvSpPr>
          <p:cNvPr id="4" name="Pladsholder til slidenummer 3">
            <a:extLst>
              <a:ext uri="{FF2B5EF4-FFF2-40B4-BE49-F238E27FC236}">
                <a16:creationId xmlns:a16="http://schemas.microsoft.com/office/drawing/2014/main" id="{685A568A-3342-479B-8034-FE4524631C9C}"/>
              </a:ext>
            </a:extLst>
          </p:cNvPr>
          <p:cNvSpPr>
            <a:spLocks noGrp="1"/>
          </p:cNvSpPr>
          <p:nvPr>
            <p:ph type="sldNum" sz="quarter" idx="20"/>
          </p:nvPr>
        </p:nvSpPr>
        <p:spPr/>
        <p:txBody>
          <a:bodyPr/>
          <a:lstStyle/>
          <a:p>
            <a:fld id="{24C8C45C-947F-4981-8B3F-4F32E973C901}" type="slidenum">
              <a:rPr lang="da-DK"/>
              <a:pPr/>
              <a:t>3</a:t>
            </a:fld>
            <a:endParaRPr lang="da-DK" dirty="0"/>
          </a:p>
        </p:txBody>
      </p:sp>
    </p:spTree>
    <p:custDataLst>
      <p:custData r:id="rId1"/>
      <p:custData r:id="rId2"/>
      <p:tags r:id="rId3"/>
    </p:custDataLst>
    <p:extLst>
      <p:ext uri="{BB962C8B-B14F-4D97-AF65-F5344CB8AC3E}">
        <p14:creationId xmlns:p14="http://schemas.microsoft.com/office/powerpoint/2010/main" val="10913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1000"/>
                                        <p:tgtEl>
                                          <p:spTgt spid="16">
                                            <p:txEl>
                                              <p:pRg st="0" end="0"/>
                                            </p:txEl>
                                          </p:spTgt>
                                        </p:tgtEl>
                                      </p:cBhvr>
                                    </p:animEffect>
                                    <p:anim calcmode="lin" valueType="num">
                                      <p:cBhvr>
                                        <p:cTn id="2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fade">
                                      <p:cBhvr>
                                        <p:cTn id="35" dur="1000"/>
                                        <p:tgtEl>
                                          <p:spTgt spid="18">
                                            <p:txEl>
                                              <p:pRg st="0" end="0"/>
                                            </p:txEl>
                                          </p:spTgt>
                                        </p:tgtEl>
                                      </p:cBhvr>
                                    </p:animEffect>
                                    <p:anim calcmode="lin" valueType="num">
                                      <p:cBhvr>
                                        <p:cTn id="36"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1000"/>
                                        <p:tgtEl>
                                          <p:spTgt spid="20">
                                            <p:txEl>
                                              <p:pRg st="0" end="0"/>
                                            </p:txEl>
                                          </p:spTgt>
                                        </p:tgtEl>
                                      </p:cBhvr>
                                    </p:animEffect>
                                    <p:anim calcmode="lin" valueType="num">
                                      <p:cBhvr>
                                        <p:cTn id="4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P spid="14" grpId="0" build="p"/>
      <p:bldP spid="16" grpId="0" build="p"/>
      <p:bldP spid="18" grpId="0" build="p"/>
      <p:bldP spid="2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70B97-78D0-B368-4F96-472C1230A5EF}"/>
              </a:ext>
            </a:extLst>
          </p:cNvPr>
          <p:cNvSpPr>
            <a:spLocks noGrp="1"/>
          </p:cNvSpPr>
          <p:nvPr>
            <p:ph type="title"/>
          </p:nvPr>
        </p:nvSpPr>
        <p:spPr/>
        <p:txBody>
          <a:bodyPr/>
          <a:lstStyle/>
          <a:p>
            <a:r>
              <a:rPr lang="da-DK" dirty="0"/>
              <a:t>Har du styr på forventningerne til dig som forældre?</a:t>
            </a:r>
          </a:p>
        </p:txBody>
      </p:sp>
      <p:sp>
        <p:nvSpPr>
          <p:cNvPr id="7" name="Pladsholder til slidenummer 6">
            <a:extLst>
              <a:ext uri="{FF2B5EF4-FFF2-40B4-BE49-F238E27FC236}">
                <a16:creationId xmlns:a16="http://schemas.microsoft.com/office/drawing/2014/main" id="{2AC6D70B-5EBD-2997-D84B-F31D11380189}"/>
              </a:ext>
            </a:extLst>
          </p:cNvPr>
          <p:cNvSpPr>
            <a:spLocks noGrp="1"/>
          </p:cNvSpPr>
          <p:nvPr>
            <p:ph type="sldNum" sz="quarter" idx="12"/>
          </p:nvPr>
        </p:nvSpPr>
        <p:spPr/>
        <p:txBody>
          <a:bodyPr/>
          <a:lstStyle/>
          <a:p>
            <a:fld id="{24C8C45C-947F-4981-8B3F-4F32E973C901}" type="slidenum">
              <a:rPr lang="da-DK" smtClean="0"/>
              <a:pPr/>
              <a:t>30</a:t>
            </a:fld>
            <a:endParaRPr lang="da-DK" dirty="0"/>
          </a:p>
        </p:txBody>
      </p:sp>
      <p:pic>
        <p:nvPicPr>
          <p:cNvPr id="8" name="Pladsholder til indhold 4">
            <a:extLst>
              <a:ext uri="{FF2B5EF4-FFF2-40B4-BE49-F238E27FC236}">
                <a16:creationId xmlns:a16="http://schemas.microsoft.com/office/drawing/2014/main" id="{837AC615-7951-2639-3803-5A2328E07B3A}"/>
              </a:ext>
            </a:extLst>
          </p:cNvPr>
          <p:cNvPicPr>
            <a:picLocks noGrp="1" noChangeAspect="1"/>
          </p:cNvPicPr>
          <p:nvPr>
            <p:ph idx="1"/>
          </p:nvPr>
        </p:nvPicPr>
        <p:blipFill rotWithShape="1">
          <a:blip r:embed="rId2"/>
          <a:srcRect l="39577" t="40601" r="18461" b="28936"/>
          <a:stretch/>
        </p:blipFill>
        <p:spPr>
          <a:xfrm>
            <a:off x="1823989" y="2498414"/>
            <a:ext cx="7674011" cy="3133729"/>
          </a:xfrm>
        </p:spPr>
      </p:pic>
      <p:pic>
        <p:nvPicPr>
          <p:cNvPr id="9" name="Billede 8">
            <a:extLst>
              <a:ext uri="{FF2B5EF4-FFF2-40B4-BE49-F238E27FC236}">
                <a16:creationId xmlns:a16="http://schemas.microsoft.com/office/drawing/2014/main" id="{B48A7382-DA5B-26E1-4F54-37DA58C828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2708596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D83FBAFE-ED85-6134-445E-5AFE3F58318D}"/>
              </a:ext>
            </a:extLst>
          </p:cNvPr>
          <p:cNvSpPr>
            <a:spLocks noGrp="1"/>
          </p:cNvSpPr>
          <p:nvPr>
            <p:ph type="ftr" sz="quarter" idx="16"/>
          </p:nvPr>
        </p:nvSpPr>
        <p:spPr/>
        <p:txBody>
          <a:bodyPr/>
          <a:lstStyle/>
          <a:p>
            <a:endParaRPr lang="da-DK" dirty="0"/>
          </a:p>
        </p:txBody>
      </p:sp>
      <p:sp>
        <p:nvSpPr>
          <p:cNvPr id="3" name="Pladsholder til slidenummer 2">
            <a:extLst>
              <a:ext uri="{FF2B5EF4-FFF2-40B4-BE49-F238E27FC236}">
                <a16:creationId xmlns:a16="http://schemas.microsoft.com/office/drawing/2014/main" id="{2A0A7EC3-CA59-D394-2DF5-E748E7F8EFA3}"/>
              </a:ext>
            </a:extLst>
          </p:cNvPr>
          <p:cNvSpPr>
            <a:spLocks noGrp="1"/>
          </p:cNvSpPr>
          <p:nvPr>
            <p:ph type="sldNum" sz="quarter" idx="17"/>
          </p:nvPr>
        </p:nvSpPr>
        <p:spPr/>
        <p:txBody>
          <a:bodyPr/>
          <a:lstStyle/>
          <a:p>
            <a:fld id="{24C8C45C-947F-4981-8B3F-4F32E973C901}" type="slidenum">
              <a:rPr lang="da-DK" smtClean="0"/>
              <a:pPr/>
              <a:t>31</a:t>
            </a:fld>
            <a:endParaRPr lang="da-DK" dirty="0"/>
          </a:p>
        </p:txBody>
      </p:sp>
      <p:pic>
        <p:nvPicPr>
          <p:cNvPr id="16" name="Picture Placeholder 11">
            <a:extLst>
              <a:ext uri="{FF2B5EF4-FFF2-40B4-BE49-F238E27FC236}">
                <a16:creationId xmlns:a16="http://schemas.microsoft.com/office/drawing/2014/main" id="{CA932D7A-66DE-070F-15F1-26D468E10AA0}"/>
              </a:ext>
            </a:extLst>
          </p:cNvPr>
          <p:cNvPicPr>
            <a:picLocks noGrp="1" noChangeAspect="1"/>
          </p:cNvPicPr>
          <p:nvPr>
            <p:ph type="pic" sz="quarter" idx="13"/>
            <p:custDataLst>
              <p:tags r:id="rId1"/>
            </p:custDataLst>
          </p:nvPr>
        </p:nvPicPr>
        <p:blipFill rotWithShape="1">
          <a:blip r:embed="rId3">
            <a:extLst>
              <a:ext uri="{28A0092B-C50C-407E-A947-70E740481C1C}">
                <a14:useLocalDpi xmlns:a14="http://schemas.microsoft.com/office/drawing/2010/main" val="0"/>
              </a:ext>
            </a:extLst>
          </a:blip>
          <a:srcRect l="10" t="15634" r="-10" b="-44"/>
          <a:stretch/>
        </p:blipFill>
        <p:spPr>
          <a:xfrm>
            <a:off x="0" y="0"/>
            <a:ext cx="12193200" cy="6861600"/>
          </a:xfrm>
        </p:spPr>
      </p:pic>
      <p:sp>
        <p:nvSpPr>
          <p:cNvPr id="5" name="Pladsholder til tekst 4">
            <a:extLst>
              <a:ext uri="{FF2B5EF4-FFF2-40B4-BE49-F238E27FC236}">
                <a16:creationId xmlns:a16="http://schemas.microsoft.com/office/drawing/2014/main" id="{3A612563-2806-7FB5-C548-5D19D7F4CCF1}"/>
              </a:ext>
            </a:extLst>
          </p:cNvPr>
          <p:cNvSpPr>
            <a:spLocks noGrp="1"/>
          </p:cNvSpPr>
          <p:nvPr>
            <p:ph type="body" sz="quarter" idx="14"/>
          </p:nvPr>
        </p:nvSpPr>
        <p:spPr/>
        <p:txBody>
          <a:bodyPr/>
          <a:lstStyle/>
          <a:p>
            <a:endParaRPr lang="da-DK"/>
          </a:p>
        </p:txBody>
      </p:sp>
      <p:sp>
        <p:nvSpPr>
          <p:cNvPr id="7" name="Titel 6">
            <a:extLst>
              <a:ext uri="{FF2B5EF4-FFF2-40B4-BE49-F238E27FC236}">
                <a16:creationId xmlns:a16="http://schemas.microsoft.com/office/drawing/2014/main" id="{6DFB8ADF-019B-D71B-9ED5-AC6AED3C1AF1}"/>
              </a:ext>
            </a:extLst>
          </p:cNvPr>
          <p:cNvSpPr>
            <a:spLocks noGrp="1"/>
          </p:cNvSpPr>
          <p:nvPr>
            <p:ph type="ctrTitle"/>
          </p:nvPr>
        </p:nvSpPr>
        <p:spPr>
          <a:xfrm>
            <a:off x="737711" y="2027016"/>
            <a:ext cx="7623863" cy="4208142"/>
          </a:xfrm>
        </p:spPr>
        <p:txBody>
          <a:bodyPr/>
          <a:lstStyle/>
          <a:p>
            <a:pPr marL="0" indent="0">
              <a:buNone/>
            </a:pPr>
            <a:r>
              <a:rPr lang="da-DK" sz="2000" dirty="0"/>
              <a:t>I: </a:t>
            </a:r>
            <a:r>
              <a:rPr lang="da-DK" sz="2000" b="0" dirty="0"/>
              <a:t>Har der været nogen overraskelse eller noget, som du synes har været svært i forhold til, hvordan man engagerer sig som forældre her til svømning? </a:t>
            </a:r>
            <a:br>
              <a:rPr lang="da-DK" sz="2000" b="0" dirty="0"/>
            </a:br>
            <a:br>
              <a:rPr lang="da-DK" sz="2000" b="0" dirty="0"/>
            </a:br>
            <a:r>
              <a:rPr lang="da-DK" sz="2000" dirty="0"/>
              <a:t>Far: </a:t>
            </a:r>
            <a:r>
              <a:rPr lang="da-DK" sz="2000" b="0" dirty="0"/>
              <a:t>Ja, det var lidt overraskende for mig, at der var så stor en forventning til forældrenes engagement. Det er ikke bare, at de [børnene] skal køres til svømning og så hjem igen, det er måske lidt overraskende for mig. </a:t>
            </a:r>
            <a:br>
              <a:rPr lang="da-DK" sz="2000" b="0" dirty="0"/>
            </a:br>
            <a:br>
              <a:rPr lang="da-DK" sz="2000" b="0" dirty="0"/>
            </a:br>
            <a:r>
              <a:rPr lang="da-DK" sz="2000" b="0" dirty="0"/>
              <a:t>(Far, to døtre 6 år, svømning) </a:t>
            </a:r>
            <a:br>
              <a:rPr lang="da-DK" sz="3200" b="0" dirty="0"/>
            </a:br>
            <a:br>
              <a:rPr lang="da-DK" sz="3200" dirty="0"/>
            </a:br>
            <a:br>
              <a:rPr lang="da-DK" sz="3200" dirty="0"/>
            </a:br>
            <a:endParaRPr lang="da-DK" dirty="0"/>
          </a:p>
        </p:txBody>
      </p:sp>
      <p:sp>
        <p:nvSpPr>
          <p:cNvPr id="8" name="Undertitel 7">
            <a:extLst>
              <a:ext uri="{FF2B5EF4-FFF2-40B4-BE49-F238E27FC236}">
                <a16:creationId xmlns:a16="http://schemas.microsoft.com/office/drawing/2014/main" id="{6A1E59EB-BD14-C26A-D643-4ED770E89934}"/>
              </a:ext>
            </a:extLst>
          </p:cNvPr>
          <p:cNvSpPr>
            <a:spLocks noGrp="1"/>
          </p:cNvSpPr>
          <p:nvPr>
            <p:ph type="subTitle" idx="1"/>
          </p:nvPr>
        </p:nvSpPr>
        <p:spPr>
          <a:xfrm>
            <a:off x="253808" y="1014905"/>
            <a:ext cx="10633435" cy="309894"/>
          </a:xfrm>
        </p:spPr>
        <p:txBody>
          <a:bodyPr/>
          <a:lstStyle/>
          <a:p>
            <a:r>
              <a:rPr lang="da-DK" sz="2800" b="1" dirty="0">
                <a:solidFill>
                  <a:schemeClr val="bg1"/>
                </a:solidFill>
              </a:rPr>
              <a:t>AT der var forventninger udover transport kom lidt som en overraskelse</a:t>
            </a:r>
          </a:p>
        </p:txBody>
      </p:sp>
      <p:pic>
        <p:nvPicPr>
          <p:cNvPr id="17" name="Grafik 16" descr="Åbne anførselstegn med massiv udfyldning">
            <a:extLst>
              <a:ext uri="{FF2B5EF4-FFF2-40B4-BE49-F238E27FC236}">
                <a16:creationId xmlns:a16="http://schemas.microsoft.com/office/drawing/2014/main" id="{A2C12C82-446B-9144-D2B0-E5E3CC80E2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935" y="2339704"/>
            <a:ext cx="573464" cy="573464"/>
          </a:xfrm>
          <a:prstGeom prst="rect">
            <a:avLst/>
          </a:prstGeom>
        </p:spPr>
      </p:pic>
    </p:spTree>
    <p:extLst>
      <p:ext uri="{BB962C8B-B14F-4D97-AF65-F5344CB8AC3E}">
        <p14:creationId xmlns:p14="http://schemas.microsoft.com/office/powerpoint/2010/main" val="885400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ECA3F-D7F2-D658-2E5A-1C93A0049E2F}"/>
              </a:ext>
            </a:extLst>
          </p:cNvPr>
          <p:cNvSpPr>
            <a:spLocks noGrp="1"/>
          </p:cNvSpPr>
          <p:nvPr>
            <p:ph type="title"/>
          </p:nvPr>
        </p:nvSpPr>
        <p:spPr/>
        <p:txBody>
          <a:bodyPr/>
          <a:lstStyle/>
          <a:p>
            <a:r>
              <a:rPr lang="da-DK" sz="2800" dirty="0"/>
              <a:t>Tid er bare et issue…..</a:t>
            </a:r>
            <a:br>
              <a:rPr lang="da-DK" sz="2800" dirty="0"/>
            </a:br>
            <a:r>
              <a:rPr lang="da-DK" sz="2000" dirty="0"/>
              <a:t>og det handler i udgangspunkt ikke om manglende engagement</a:t>
            </a:r>
          </a:p>
        </p:txBody>
      </p:sp>
      <p:sp>
        <p:nvSpPr>
          <p:cNvPr id="3" name="Pladsholder til indhold 2">
            <a:extLst>
              <a:ext uri="{FF2B5EF4-FFF2-40B4-BE49-F238E27FC236}">
                <a16:creationId xmlns:a16="http://schemas.microsoft.com/office/drawing/2014/main" id="{E5F76163-1E03-5A67-0F1B-138A92BFC8C4}"/>
              </a:ext>
            </a:extLst>
          </p:cNvPr>
          <p:cNvSpPr>
            <a:spLocks noGrp="1"/>
          </p:cNvSpPr>
          <p:nvPr>
            <p:ph idx="1"/>
          </p:nvPr>
        </p:nvSpPr>
        <p:spPr>
          <a:xfrm>
            <a:off x="3217564" y="3095944"/>
            <a:ext cx="5945407" cy="4247888"/>
          </a:xfrm>
        </p:spPr>
        <p:txBody>
          <a:bodyPr/>
          <a:lstStyle/>
          <a:p>
            <a:pPr marL="0" indent="0">
              <a:buNone/>
            </a:pPr>
            <a:r>
              <a:rPr lang="da-DK" sz="1800" b="1" dirty="0"/>
              <a:t>Vi ved, at der er et ansvar omkring at køre til stævner mm., og der er en invitation til at deltage i arbejdsopgaver i forhold til at tjene penge til klubben, men den sidste del er vanskelig at bidrage til i en travl hverdag. Jeg ville gerne, at der var en forståelse for det eller muligheder for at bidrage på anden vis.</a:t>
            </a:r>
          </a:p>
          <a:p>
            <a:pPr marL="0" indent="0">
              <a:buNone/>
            </a:pPr>
            <a:endParaRPr lang="da-DK" dirty="0"/>
          </a:p>
          <a:p>
            <a:pPr marL="0" indent="0">
              <a:buNone/>
            </a:pPr>
            <a:r>
              <a:rPr lang="da-DK" sz="1800" dirty="0"/>
              <a:t>(Forældresvar i spørgeskemaundersøgelse)</a:t>
            </a:r>
          </a:p>
          <a:p>
            <a:pPr marL="0" indent="0">
              <a:buNone/>
            </a:pPr>
            <a:endParaRPr lang="da-DK" dirty="0"/>
          </a:p>
        </p:txBody>
      </p:sp>
      <p:sp>
        <p:nvSpPr>
          <p:cNvPr id="4" name="Pladsholder til tekst 3">
            <a:extLst>
              <a:ext uri="{FF2B5EF4-FFF2-40B4-BE49-F238E27FC236}">
                <a16:creationId xmlns:a16="http://schemas.microsoft.com/office/drawing/2014/main" id="{0A65B208-F8DB-FF3F-F8DE-EF85AB08135C}"/>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811D127A-C20F-E059-8DFD-D4E3578A31F3}"/>
              </a:ext>
            </a:extLst>
          </p:cNvPr>
          <p:cNvSpPr>
            <a:spLocks noGrp="1"/>
          </p:cNvSpPr>
          <p:nvPr>
            <p:ph type="dt" sz="half" idx="10"/>
          </p:nvPr>
        </p:nvSpPr>
        <p:spPr/>
        <p:txBody>
          <a:bodyPr/>
          <a:lstStyle/>
          <a:p>
            <a:endParaRPr lang="da-DK" dirty="0"/>
          </a:p>
        </p:txBody>
      </p:sp>
      <p:sp>
        <p:nvSpPr>
          <p:cNvPr id="6" name="Pladsholder til sidefod 5">
            <a:extLst>
              <a:ext uri="{FF2B5EF4-FFF2-40B4-BE49-F238E27FC236}">
                <a16:creationId xmlns:a16="http://schemas.microsoft.com/office/drawing/2014/main" id="{BD72A5DE-11B7-918B-643D-D6C5FD7FEC5E}"/>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8D2B69B7-1E38-143A-B8DC-653E5A6D1468}"/>
              </a:ext>
            </a:extLst>
          </p:cNvPr>
          <p:cNvSpPr>
            <a:spLocks noGrp="1"/>
          </p:cNvSpPr>
          <p:nvPr>
            <p:ph type="sldNum" sz="quarter" idx="12"/>
          </p:nvPr>
        </p:nvSpPr>
        <p:spPr/>
        <p:txBody>
          <a:bodyPr/>
          <a:lstStyle/>
          <a:p>
            <a:fld id="{24C8C45C-947F-4981-8B3F-4F32E973C901}" type="slidenum">
              <a:rPr lang="da-DK" smtClean="0"/>
              <a:pPr/>
              <a:t>32</a:t>
            </a:fld>
            <a:endParaRPr lang="da-DK" dirty="0"/>
          </a:p>
        </p:txBody>
      </p:sp>
      <p:pic>
        <p:nvPicPr>
          <p:cNvPr id="9" name="Grafik 8" descr="Stopur med massiv udfyldning">
            <a:extLst>
              <a:ext uri="{FF2B5EF4-FFF2-40B4-BE49-F238E27FC236}">
                <a16:creationId xmlns:a16="http://schemas.microsoft.com/office/drawing/2014/main" id="{11F611C5-C6C7-58E6-68A1-D627D617ED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89219" y="1709938"/>
            <a:ext cx="1076512" cy="1076512"/>
          </a:xfrm>
          <a:prstGeom prst="rect">
            <a:avLst/>
          </a:prstGeom>
        </p:spPr>
      </p:pic>
      <p:pic>
        <p:nvPicPr>
          <p:cNvPr id="12" name="Grafik 11" descr="Åbne anførselstegn med massiv udfyldning">
            <a:extLst>
              <a:ext uri="{FF2B5EF4-FFF2-40B4-BE49-F238E27FC236}">
                <a16:creationId xmlns:a16="http://schemas.microsoft.com/office/drawing/2014/main" id="{C243B122-6095-607C-74D0-A94B7CC67B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2628" y="2464880"/>
            <a:ext cx="573464" cy="573464"/>
          </a:xfrm>
          <a:prstGeom prst="rect">
            <a:avLst/>
          </a:prstGeom>
        </p:spPr>
      </p:pic>
      <p:pic>
        <p:nvPicPr>
          <p:cNvPr id="13" name="Billede 12" descr="Et billede, der indeholder Font/skrifttype, symbol, logo, Grafik&#10;&#10;Automatisk genereret beskrivelse">
            <a:extLst>
              <a:ext uri="{FF2B5EF4-FFF2-40B4-BE49-F238E27FC236}">
                <a16:creationId xmlns:a16="http://schemas.microsoft.com/office/drawing/2014/main" id="{03137C0E-45AB-9BB3-2C00-1E050ABC7F1D}"/>
              </a:ext>
            </a:extLst>
          </p:cNvPr>
          <p:cNvPicPr>
            <a:picLocks noChangeAspect="1"/>
          </p:cNvPicPr>
          <p:nvPr/>
        </p:nvPicPr>
        <p:blipFill>
          <a:blip r:embed="rId6">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extLst>
      <p:ext uri="{BB962C8B-B14F-4D97-AF65-F5344CB8AC3E}">
        <p14:creationId xmlns:p14="http://schemas.microsoft.com/office/powerpoint/2010/main" val="121829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3BAAF73-3716-4846-8C5E-D0B94199B6C7}"/>
              </a:ext>
            </a:extLst>
          </p:cNvPr>
          <p:cNvGrpSpPr>
            <a:grpSpLocks/>
          </p:cNvGrpSpPr>
          <p:nvPr/>
        </p:nvGrpSpPr>
        <p:grpSpPr>
          <a:xfrm>
            <a:off x="0" y="-552893"/>
            <a:ext cx="12192000" cy="10708818"/>
            <a:chOff x="0" y="-552893"/>
            <a:chExt cx="12192000" cy="10708818"/>
          </a:xfrm>
        </p:grpSpPr>
        <p:grpSp>
          <p:nvGrpSpPr>
            <p:cNvPr id="5" name="Group 4">
              <a:extLst>
                <a:ext uri="{FF2B5EF4-FFF2-40B4-BE49-F238E27FC236}">
                  <a16:creationId xmlns:a16="http://schemas.microsoft.com/office/drawing/2014/main" id="{7A46CBEA-C921-4A82-A093-BD6D436D371E}"/>
                </a:ext>
              </a:extLst>
            </p:cNvPr>
            <p:cNvGrpSpPr/>
            <p:nvPr/>
          </p:nvGrpSpPr>
          <p:grpSpPr>
            <a:xfrm>
              <a:off x="0" y="-552893"/>
              <a:ext cx="12192000" cy="10708818"/>
              <a:chOff x="0" y="-552893"/>
              <a:chExt cx="12192000" cy="10708818"/>
            </a:xfrm>
          </p:grpSpPr>
          <p:grpSp>
            <p:nvGrpSpPr>
              <p:cNvPr id="3" name="Group 2">
                <a:extLst>
                  <a:ext uri="{FF2B5EF4-FFF2-40B4-BE49-F238E27FC236}">
                    <a16:creationId xmlns:a16="http://schemas.microsoft.com/office/drawing/2014/main" id="{578DD239-8C92-4F90-816E-106731370A8F}"/>
                  </a:ext>
                </a:extLst>
              </p:cNvPr>
              <p:cNvGrpSpPr/>
              <p:nvPr/>
            </p:nvGrpSpPr>
            <p:grpSpPr>
              <a:xfrm>
                <a:off x="0" y="-552893"/>
                <a:ext cx="12192000" cy="10708818"/>
                <a:chOff x="0" y="-552893"/>
                <a:chExt cx="12192000" cy="10708818"/>
              </a:xfrm>
            </p:grpSpPr>
            <p:sp>
              <p:nvSpPr>
                <p:cNvPr id="2" name="Rectangle 1">
                  <a:extLst>
                    <a:ext uri="{FF2B5EF4-FFF2-40B4-BE49-F238E27FC236}">
                      <a16:creationId xmlns:a16="http://schemas.microsoft.com/office/drawing/2014/main" id="{C037661B-28FE-4E6F-81B7-CC43255A8DB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DK" sz="2000" noProof="0" dirty="0" err="1"/>
                </a:p>
              </p:txBody>
            </p:sp>
            <p:pic>
              <p:nvPicPr>
                <p:cNvPr id="8" name="Content Placeholder 13">
                  <a:extLst>
                    <a:ext uri="{FF2B5EF4-FFF2-40B4-BE49-F238E27FC236}">
                      <a16:creationId xmlns:a16="http://schemas.microsoft.com/office/drawing/2014/main" id="{4C7643F3-23F4-4BC5-906A-8FC24D3C0215}"/>
                    </a:ext>
                  </a:extLst>
                </p:cNvPr>
                <p:cNvPicPr>
                  <a:picLocks noChangeAspect="1"/>
                </p:cNvPicPr>
                <p:nvPr/>
              </p:nvPicPr>
              <p:blipFill>
                <a:blip r:embed="rId6">
                  <a:alphaModFix amt="25000"/>
                  <a:extLst>
                    <a:ext uri="{28A0092B-C50C-407E-A947-70E740481C1C}">
                      <a14:useLocalDpi xmlns:a14="http://schemas.microsoft.com/office/drawing/2010/main" val="0"/>
                    </a:ext>
                  </a:extLst>
                </a:blip>
                <a:srcRect/>
                <a:stretch/>
              </p:blipFill>
              <p:spPr>
                <a:xfrm flipH="1">
                  <a:off x="819372" y="-552893"/>
                  <a:ext cx="9670347" cy="10708818"/>
                </a:xfrm>
                <a:prstGeom prst="rect">
                  <a:avLst/>
                </a:prstGeom>
              </p:spPr>
            </p:pic>
          </p:grpSp>
          <p:pic>
            <p:nvPicPr>
              <p:cNvPr id="20" name="Picture 2">
                <a:extLst>
                  <a:ext uri="{FF2B5EF4-FFF2-40B4-BE49-F238E27FC236}">
                    <a16:creationId xmlns:a16="http://schemas.microsoft.com/office/drawing/2014/main" id="{B365851E-179E-449F-9423-65F42043C291}"/>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292250" y="522000"/>
                <a:ext cx="360000" cy="897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3B03FFF1-C92A-4853-8032-72A1FADE0BBD}"/>
                </a:ext>
              </a:extLst>
            </p:cNvPr>
            <p:cNvGrpSpPr/>
            <p:nvPr/>
          </p:nvGrpSpPr>
          <p:grpSpPr>
            <a:xfrm>
              <a:off x="540000" y="6228000"/>
              <a:ext cx="11112500" cy="115673"/>
              <a:chOff x="539750" y="6229391"/>
              <a:chExt cx="11112500" cy="115673"/>
            </a:xfrm>
          </p:grpSpPr>
          <p:sp>
            <p:nvSpPr>
              <p:cNvPr id="35" name="TextBox 34">
                <a:extLst>
                  <a:ext uri="{FF2B5EF4-FFF2-40B4-BE49-F238E27FC236}">
                    <a16:creationId xmlns:a16="http://schemas.microsoft.com/office/drawing/2014/main" id="{CDCE00C9-B12C-47F2-8D1A-A863BFA5214E}"/>
                  </a:ext>
                </a:extLst>
              </p:cNvPr>
              <p:cNvSpPr txBox="1"/>
              <p:nvPr/>
            </p:nvSpPr>
            <p:spPr>
              <a:xfrm>
                <a:off x="539750" y="6229391"/>
                <a:ext cx="612000" cy="115673"/>
              </a:xfrm>
              <a:prstGeom prst="rect">
                <a:avLst/>
              </a:prstGeom>
            </p:spPr>
            <p:txBody>
              <a:bodyPr wrap="square" lIns="0" tIns="0" rIns="0" bIns="0" rtlCol="0" anchor="b" anchorCtr="0">
                <a:spAutoFit/>
              </a:bodyPr>
              <a:lstStyle/>
              <a:p>
                <a:pPr>
                  <a:lnSpc>
                    <a:spcPct val="92000"/>
                  </a:lnSpc>
                </a:pPr>
                <a:fld id="{F900E841-AB5A-43BD-83D7-8CB06F78D158}" type="datetime3">
                  <a:rPr lang="da-DK" sz="800" cap="all">
                    <a:solidFill>
                      <a:schemeClr val="accent5"/>
                    </a:solidFill>
                    <a:cs typeface="Circular Pro Black" panose="020B0A04020101010102" pitchFamily="34" charset="0"/>
                  </a:rPr>
                  <a:t>12.10.2023</a:t>
                </a:fld>
                <a:endParaRPr lang="en-DK" sz="800" cap="all" dirty="0" err="1">
                  <a:solidFill>
                    <a:schemeClr val="accent5"/>
                  </a:solidFill>
                  <a:cs typeface="Circular Pro Black" panose="020B0A04020101010102" pitchFamily="34" charset="0"/>
                </a:endParaRPr>
              </a:p>
            </p:txBody>
          </p:sp>
          <p:sp>
            <p:nvSpPr>
              <p:cNvPr id="36" name="TextBox 35">
                <a:extLst>
                  <a:ext uri="{FF2B5EF4-FFF2-40B4-BE49-F238E27FC236}">
                    <a16:creationId xmlns:a16="http://schemas.microsoft.com/office/drawing/2014/main" id="{77AE2B76-E207-4C8F-8E7C-4E5FD4629237}"/>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accent5"/>
                    </a:solidFill>
                    <a:cs typeface="Circular Pro Black" panose="020B0A04020101010102" pitchFamily="34" charset="0"/>
                  </a:rPr>
                  <a:pPr algn="r">
                    <a:lnSpc>
                      <a:spcPct val="92000"/>
                    </a:lnSpc>
                  </a:pPr>
                  <a:t>33</a:t>
                </a:fld>
                <a:endParaRPr lang="en-DK" sz="800" cap="all" dirty="0" err="1">
                  <a:solidFill>
                    <a:schemeClr val="accent5"/>
                  </a:solidFill>
                  <a:cs typeface="Circular Pro Black" panose="020B0A04020101010102" pitchFamily="34" charset="0"/>
                </a:endParaRPr>
              </a:p>
            </p:txBody>
          </p:sp>
          <p:sp>
            <p:nvSpPr>
              <p:cNvPr id="37" name="TextBox 36">
                <a:extLst>
                  <a:ext uri="{FF2B5EF4-FFF2-40B4-BE49-F238E27FC236}">
                    <a16:creationId xmlns:a16="http://schemas.microsoft.com/office/drawing/2014/main" id="{80A54CB1-531A-4459-BE0F-39ECCFCBB1E2}"/>
                  </a:ext>
                </a:extLst>
              </p:cNvPr>
              <p:cNvSpPr txBox="1"/>
              <p:nvPr/>
            </p:nvSpPr>
            <p:spPr>
              <a:xfrm>
                <a:off x="1497012" y="6229391"/>
                <a:ext cx="9576000" cy="115673"/>
              </a:xfrm>
              <a:prstGeom prst="rect">
                <a:avLst/>
              </a:prstGeom>
            </p:spPr>
            <p:txBody>
              <a:bodyPr wrap="square" lIns="0" tIns="0" rIns="0" bIns="0" rtlCol="0" anchor="b" anchorCtr="0">
                <a:spAutoFit/>
              </a:bodyPr>
              <a:lstStyle/>
              <a:p>
                <a:pPr>
                  <a:lnSpc>
                    <a:spcPct val="92000"/>
                  </a:lnSpc>
                </a:pPr>
                <a:r>
                  <a:rPr lang="en-GB" sz="800" cap="all" dirty="0">
                    <a:solidFill>
                      <a:schemeClr val="accent5"/>
                    </a:solidFill>
                    <a:cs typeface="Circular Pro Black" panose="020B0A04020101010102" pitchFamily="34" charset="0"/>
                  </a:rPr>
                  <a:t>Footer Lorem ipsum dolor sit amet, consectetuer </a:t>
                </a:r>
                <a:r>
                  <a:rPr lang="en-GB" sz="800" cap="all" dirty="0" err="1">
                    <a:solidFill>
                      <a:schemeClr val="accent5"/>
                    </a:solidFill>
                    <a:cs typeface="Circular Pro Black" panose="020B0A04020101010102" pitchFamily="34" charset="0"/>
                  </a:rPr>
                  <a:t>adipiscing</a:t>
                </a:r>
                <a:r>
                  <a:rPr lang="en-GB" sz="800" cap="all" dirty="0">
                    <a:solidFill>
                      <a:schemeClr val="accent5"/>
                    </a:solidFill>
                    <a:cs typeface="Circular Pro Black" panose="020B0A04020101010102" pitchFamily="34" charset="0"/>
                  </a:rPr>
                  <a:t> </a:t>
                </a:r>
                <a:r>
                  <a:rPr lang="en-GB" sz="800" cap="all" dirty="0" err="1">
                    <a:solidFill>
                      <a:schemeClr val="accent5"/>
                    </a:solidFill>
                    <a:cs typeface="Circular Pro Black" panose="020B0A04020101010102" pitchFamily="34" charset="0"/>
                  </a:rPr>
                  <a:t>elit</a:t>
                </a:r>
                <a:endParaRPr lang="en-DK" sz="800" cap="all" dirty="0" err="1">
                  <a:solidFill>
                    <a:schemeClr val="accent5"/>
                  </a:solidFill>
                  <a:cs typeface="Circular Pro Black" panose="020B0A04020101010102" pitchFamily="34" charset="0"/>
                </a:endParaRPr>
              </a:p>
            </p:txBody>
          </p:sp>
        </p:grpSp>
      </p:grpSp>
      <p:grpSp>
        <p:nvGrpSpPr>
          <p:cNvPr id="7" name="Group 6">
            <a:extLst>
              <a:ext uri="{FF2B5EF4-FFF2-40B4-BE49-F238E27FC236}">
                <a16:creationId xmlns:a16="http://schemas.microsoft.com/office/drawing/2014/main" id="{5CADF59E-DE8A-4841-BE2D-4171C4BEDDA7}"/>
              </a:ext>
            </a:extLst>
          </p:cNvPr>
          <p:cNvGrpSpPr>
            <a:grpSpLocks/>
          </p:cNvGrpSpPr>
          <p:nvPr/>
        </p:nvGrpSpPr>
        <p:grpSpPr>
          <a:xfrm>
            <a:off x="0" y="0"/>
            <a:ext cx="12192000" cy="6858000"/>
            <a:chOff x="0" y="0"/>
            <a:chExt cx="12192000" cy="6858000"/>
          </a:xfrm>
        </p:grpSpPr>
        <p:pic>
          <p:nvPicPr>
            <p:cNvPr id="22" name="Rectangle 1">
              <a:extLst>
                <a:ext uri="{FF2B5EF4-FFF2-40B4-BE49-F238E27FC236}">
                  <a16:creationId xmlns:a16="http://schemas.microsoft.com/office/drawing/2014/main" id="{35F7EF04-93B2-4C7F-97C5-DD1D66F9B287}"/>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EB00864D-0855-4FE7-B9E9-ADFB5A77AB09}"/>
                </a:ext>
              </a:extLst>
            </p:cNvPr>
            <p:cNvGrpSpPr/>
            <p:nvPr/>
          </p:nvGrpSpPr>
          <p:grpSpPr>
            <a:xfrm>
              <a:off x="539750" y="6229391"/>
              <a:ext cx="11112500" cy="115673"/>
              <a:chOff x="539750" y="6229391"/>
              <a:chExt cx="11112500" cy="115673"/>
            </a:xfrm>
          </p:grpSpPr>
          <p:sp>
            <p:nvSpPr>
              <p:cNvPr id="27" name="TextBox 26">
                <a:extLst>
                  <a:ext uri="{FF2B5EF4-FFF2-40B4-BE49-F238E27FC236}">
                    <a16:creationId xmlns:a16="http://schemas.microsoft.com/office/drawing/2014/main" id="{12673108-939A-4E93-B8A2-8A83B41EE483}"/>
                  </a:ext>
                </a:extLst>
              </p:cNvPr>
              <p:cNvSpPr txBox="1"/>
              <p:nvPr/>
            </p:nvSpPr>
            <p:spPr>
              <a:xfrm>
                <a:off x="539750" y="6229391"/>
                <a:ext cx="612000" cy="115673"/>
              </a:xfrm>
              <a:prstGeom prst="rect">
                <a:avLst/>
              </a:prstGeom>
            </p:spPr>
            <p:txBody>
              <a:bodyPr wrap="square" lIns="0" tIns="0" rIns="0" bIns="0" rtlCol="0" anchor="b" anchorCtr="0">
                <a:spAutoFit/>
              </a:bodyPr>
              <a:lstStyle/>
              <a:p>
                <a:pPr>
                  <a:lnSpc>
                    <a:spcPct val="92000"/>
                  </a:lnSpc>
                </a:pPr>
                <a:fld id="{F900E841-AB5A-43BD-83D7-8CB06F78D158}" type="datetime3">
                  <a:rPr lang="da-DK" sz="800" cap="all">
                    <a:solidFill>
                      <a:schemeClr val="bg1"/>
                    </a:solidFill>
                    <a:cs typeface="Circular Pro Black" panose="020B0A04020101010102" pitchFamily="34" charset="0"/>
                  </a:rPr>
                  <a:t>12.10.2023</a:t>
                </a:fld>
                <a:endParaRPr lang="en-DK" sz="800" cap="all" dirty="0" err="1">
                  <a:solidFill>
                    <a:schemeClr val="bg1"/>
                  </a:solidFill>
                  <a:cs typeface="Circular Pro Black" panose="020B0A04020101010102" pitchFamily="34" charset="0"/>
                </a:endParaRPr>
              </a:p>
            </p:txBody>
          </p:sp>
          <p:sp>
            <p:nvSpPr>
              <p:cNvPr id="28" name="TextBox 27">
                <a:extLst>
                  <a:ext uri="{FF2B5EF4-FFF2-40B4-BE49-F238E27FC236}">
                    <a16:creationId xmlns:a16="http://schemas.microsoft.com/office/drawing/2014/main" id="{128EB695-E8EE-4D45-8157-91E10688DF2E}"/>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bg1"/>
                    </a:solidFill>
                    <a:cs typeface="Circular Pro Black" panose="020B0A04020101010102" pitchFamily="34" charset="0"/>
                  </a:rPr>
                  <a:pPr algn="r">
                    <a:lnSpc>
                      <a:spcPct val="92000"/>
                    </a:lnSpc>
                  </a:pPr>
                  <a:t>33</a:t>
                </a:fld>
                <a:endParaRPr lang="en-DK" sz="800" cap="all" dirty="0" err="1">
                  <a:solidFill>
                    <a:schemeClr val="bg1"/>
                  </a:solidFill>
                  <a:cs typeface="Circular Pro Black" panose="020B0A04020101010102" pitchFamily="34" charset="0"/>
                </a:endParaRPr>
              </a:p>
            </p:txBody>
          </p:sp>
          <p:sp>
            <p:nvSpPr>
              <p:cNvPr id="29" name="TextBox 28">
                <a:extLst>
                  <a:ext uri="{FF2B5EF4-FFF2-40B4-BE49-F238E27FC236}">
                    <a16:creationId xmlns:a16="http://schemas.microsoft.com/office/drawing/2014/main" id="{664B9087-BD9C-4B29-A2CA-FEB6EA3913D3}"/>
                  </a:ext>
                </a:extLst>
              </p:cNvPr>
              <p:cNvSpPr txBox="1"/>
              <p:nvPr/>
            </p:nvSpPr>
            <p:spPr>
              <a:xfrm>
                <a:off x="1497012" y="6229391"/>
                <a:ext cx="9576000" cy="115673"/>
              </a:xfrm>
              <a:prstGeom prst="rect">
                <a:avLst/>
              </a:prstGeom>
            </p:spPr>
            <p:txBody>
              <a:bodyPr wrap="square" lIns="0" tIns="0" rIns="0" bIns="0" rtlCol="0" anchor="b" anchorCtr="0">
                <a:spAutoFit/>
              </a:bodyPr>
              <a:lstStyle/>
              <a:p>
                <a:pPr>
                  <a:lnSpc>
                    <a:spcPct val="92000"/>
                  </a:lnSpc>
                </a:pPr>
                <a:r>
                  <a:rPr lang="en-GB" sz="800" cap="all" dirty="0">
                    <a:solidFill>
                      <a:schemeClr val="bg1"/>
                    </a:solidFill>
                    <a:cs typeface="Circular Pro Black" panose="020B0A04020101010102" pitchFamily="34" charset="0"/>
                  </a:rPr>
                  <a:t>Footer Lorem ipsum dolor sit amet, consectetuer </a:t>
                </a:r>
                <a:r>
                  <a:rPr lang="en-GB" sz="800" cap="all" dirty="0" err="1">
                    <a:solidFill>
                      <a:schemeClr val="bg1"/>
                    </a:solidFill>
                    <a:cs typeface="Circular Pro Black" panose="020B0A04020101010102" pitchFamily="34" charset="0"/>
                  </a:rPr>
                  <a:t>adipiscing</a:t>
                </a:r>
                <a:r>
                  <a:rPr lang="en-GB" sz="800" cap="all" dirty="0">
                    <a:solidFill>
                      <a:schemeClr val="bg1"/>
                    </a:solidFill>
                    <a:cs typeface="Circular Pro Black" panose="020B0A04020101010102" pitchFamily="34" charset="0"/>
                  </a:rPr>
                  <a:t> </a:t>
                </a:r>
                <a:r>
                  <a:rPr lang="en-GB" sz="800" cap="all" dirty="0" err="1">
                    <a:solidFill>
                      <a:schemeClr val="bg1"/>
                    </a:solidFill>
                    <a:cs typeface="Circular Pro Black" panose="020B0A04020101010102" pitchFamily="34" charset="0"/>
                  </a:rPr>
                  <a:t>elit</a:t>
                </a:r>
                <a:endParaRPr lang="en-DK" sz="800" cap="all" dirty="0" err="1">
                  <a:solidFill>
                    <a:schemeClr val="bg1"/>
                  </a:solidFill>
                  <a:cs typeface="Circular Pro Black" panose="020B0A04020101010102" pitchFamily="34" charset="0"/>
                </a:endParaRPr>
              </a:p>
            </p:txBody>
          </p:sp>
        </p:grpSp>
      </p:grpSp>
      <p:sp>
        <p:nvSpPr>
          <p:cNvPr id="11" name="Content Placeholder 4">
            <a:extLst>
              <a:ext uri="{FF2B5EF4-FFF2-40B4-BE49-F238E27FC236}">
                <a16:creationId xmlns:a16="http://schemas.microsoft.com/office/drawing/2014/main" id="{C157A7A3-C390-47DA-BA47-FE32B64944E6}"/>
              </a:ext>
            </a:extLst>
          </p:cNvPr>
          <p:cNvSpPr txBox="1">
            <a:spLocks/>
          </p:cNvSpPr>
          <p:nvPr/>
        </p:nvSpPr>
        <p:spPr>
          <a:xfrm>
            <a:off x="539750" y="1800000"/>
            <a:ext cx="3420000" cy="4500000"/>
          </a:xfrm>
          <a:prstGeom prst="rect">
            <a:avLst/>
          </a:prstGeom>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tx1"/>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tx1"/>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600" kern="1200" cap="all" baseline="0">
                <a:solidFill>
                  <a:schemeClr val="tx1"/>
                </a:solidFill>
                <a:latin typeface="DIF Stencil" pitchFamily="2" charset="0"/>
                <a:ea typeface="+mn-ea"/>
                <a:cs typeface="+mn-cs"/>
              </a:defRPr>
            </a:lvl9pPr>
          </a:lstStyle>
          <a:p>
            <a:endParaRPr lang="en-DK" dirty="0"/>
          </a:p>
        </p:txBody>
      </p:sp>
      <p:grpSp>
        <p:nvGrpSpPr>
          <p:cNvPr id="41" name="Group 40">
            <a:extLst>
              <a:ext uri="{FF2B5EF4-FFF2-40B4-BE49-F238E27FC236}">
                <a16:creationId xmlns:a16="http://schemas.microsoft.com/office/drawing/2014/main" id="{A25CB0F5-33A4-4D3F-A318-696E83870D55}"/>
              </a:ext>
            </a:extLst>
          </p:cNvPr>
          <p:cNvGrpSpPr>
            <a:grpSpLocks/>
          </p:cNvGrpSpPr>
          <p:nvPr/>
        </p:nvGrpSpPr>
        <p:grpSpPr>
          <a:xfrm>
            <a:off x="539750" y="1637888"/>
            <a:ext cx="6330950" cy="4320000"/>
            <a:chOff x="539750" y="1637888"/>
            <a:chExt cx="6330950" cy="4320000"/>
          </a:xfrm>
        </p:grpSpPr>
        <p:sp>
          <p:nvSpPr>
            <p:cNvPr id="42" name="TextBox 41">
              <a:extLst>
                <a:ext uri="{FF2B5EF4-FFF2-40B4-BE49-F238E27FC236}">
                  <a16:creationId xmlns:a16="http://schemas.microsoft.com/office/drawing/2014/main" id="{E320998A-47D5-43C9-A614-D75C85BA6FCD}"/>
                </a:ext>
              </a:extLst>
            </p:cNvPr>
            <p:cNvSpPr txBox="1"/>
            <p:nvPr/>
          </p:nvSpPr>
          <p:spPr>
            <a:xfrm>
              <a:off x="539750" y="1637888"/>
              <a:ext cx="6328800" cy="4320000"/>
            </a:xfrm>
            <a:prstGeom prst="rect">
              <a:avLst/>
            </a:prstGeom>
            <a:solidFill>
              <a:schemeClr val="bg1">
                <a:alpha val="90000"/>
              </a:schemeClr>
            </a:solidFill>
            <a:effectLst>
              <a:outerShdw blurRad="317500" sx="107000" sy="107000" algn="ctr" rotWithShape="0">
                <a:prstClr val="black">
                  <a:alpha val="35000"/>
                </a:prstClr>
              </a:outerShdw>
            </a:effectLst>
          </p:spPr>
          <p:txBody>
            <a:bodyPr wrap="square" lIns="486000" tIns="486000" rIns="486000" bIns="1080000" anchor="b" anchorCtr="0">
              <a:noAutofit/>
            </a:bodyPr>
            <a:lstStyle/>
            <a:p>
              <a:pPr>
                <a:lnSpc>
                  <a:spcPct val="95000"/>
                </a:lnSpc>
              </a:pPr>
              <a:r>
                <a:rPr lang="en-GB" sz="2400" cap="none" dirty="0">
                  <a:latin typeface="DIF Semibold" pitchFamily="2" charset="0"/>
                </a:rPr>
                <a:t>Lorem ipsum </a:t>
              </a:r>
              <a:r>
                <a:rPr lang="en-GB" sz="2400" cap="none" dirty="0" err="1">
                  <a:latin typeface="DIF Semibold" pitchFamily="2" charset="0"/>
                </a:rPr>
                <a:t>dolor</a:t>
              </a:r>
              <a:r>
                <a:rPr lang="en-GB" sz="2400" cap="none" dirty="0">
                  <a:latin typeface="DIF Semibold" pitchFamily="2" charset="0"/>
                </a:rPr>
                <a:t> sit </a:t>
              </a:r>
              <a:r>
                <a:rPr lang="en-GB" sz="2400" cap="none" dirty="0" err="1">
                  <a:latin typeface="DIF Semibold" pitchFamily="2" charset="0"/>
                </a:rPr>
                <a:t>amet</a:t>
              </a:r>
              <a:r>
                <a:rPr lang="en-GB" sz="2400" dirty="0">
                  <a:latin typeface="DIF Semibold" pitchFamily="2" charset="0"/>
                </a:rPr>
                <a:t>, </a:t>
              </a:r>
              <a:r>
                <a:rPr lang="en-GB" sz="2400" cap="none" dirty="0" err="1">
                  <a:latin typeface="DIF Semibold" pitchFamily="2" charset="0"/>
                </a:rPr>
                <a:t>consectetuer</a:t>
              </a:r>
              <a:r>
                <a:rPr lang="en-GB" sz="2400" cap="none" dirty="0">
                  <a:latin typeface="DIF Semibold" pitchFamily="2" charset="0"/>
                </a:rPr>
                <a:t> </a:t>
              </a:r>
              <a:r>
                <a:rPr lang="en-GB" sz="2400" cap="none" dirty="0" err="1">
                  <a:latin typeface="DIF Semibold" pitchFamily="2" charset="0"/>
                </a:rPr>
                <a:t>adipiscing</a:t>
              </a:r>
              <a:r>
                <a:rPr lang="en-GB" sz="2400" cap="none" dirty="0">
                  <a:latin typeface="DIF Semibold" pitchFamily="2" charset="0"/>
                </a:rPr>
                <a:t> </a:t>
              </a:r>
              <a:r>
                <a:rPr lang="en-GB" sz="2400" cap="none" dirty="0" err="1">
                  <a:latin typeface="DIF Semibold" pitchFamily="2" charset="0"/>
                </a:rPr>
                <a:t>elit</a:t>
              </a:r>
              <a:r>
                <a:rPr lang="en-GB" sz="2400" cap="none" dirty="0">
                  <a:latin typeface="DIF Semibold" pitchFamily="2" charset="0"/>
                </a:rPr>
                <a:t>. Maecenas </a:t>
              </a:r>
              <a:r>
                <a:rPr lang="en-GB" sz="2400" cap="none" dirty="0" err="1">
                  <a:latin typeface="DIF Semibold" pitchFamily="2" charset="0"/>
                </a:rPr>
                <a:t>porttitor</a:t>
              </a:r>
              <a:r>
                <a:rPr lang="en-GB" sz="2400" cap="none" dirty="0">
                  <a:latin typeface="DIF Semibold" pitchFamily="2" charset="0"/>
                </a:rPr>
                <a:t> </a:t>
              </a:r>
              <a:r>
                <a:rPr lang="en-GB" sz="2400" cap="none" dirty="0" err="1">
                  <a:latin typeface="DIF Semibold" pitchFamily="2" charset="0"/>
                </a:rPr>
                <a:t>congue</a:t>
              </a:r>
              <a:r>
                <a:rPr lang="en-GB" sz="2400" cap="none" dirty="0">
                  <a:latin typeface="DIF Semibold" pitchFamily="2" charset="0"/>
                </a:rPr>
                <a:t> </a:t>
              </a:r>
              <a:r>
                <a:rPr lang="en-GB" sz="2400" cap="none" dirty="0" err="1">
                  <a:latin typeface="DIF Semibold" pitchFamily="2" charset="0"/>
                </a:rPr>
                <a:t>massa</a:t>
              </a:r>
              <a:r>
                <a:rPr lang="en-GB" sz="2400" cap="none" dirty="0">
                  <a:latin typeface="DIF Semibold" pitchFamily="2" charset="0"/>
                </a:rPr>
                <a:t>.</a:t>
              </a:r>
            </a:p>
            <a:p>
              <a:pPr>
                <a:lnSpc>
                  <a:spcPct val="95000"/>
                </a:lnSpc>
              </a:pPr>
              <a:r>
                <a:rPr lang="en-GB" sz="2400" cap="none" dirty="0" err="1">
                  <a:latin typeface="DIF Semibold" pitchFamily="2" charset="0"/>
                </a:rPr>
                <a:t>Fusce</a:t>
              </a:r>
              <a:r>
                <a:rPr lang="en-GB" sz="2400" cap="none" dirty="0">
                  <a:latin typeface="DIF Semibold" pitchFamily="2" charset="0"/>
                </a:rPr>
                <a:t> </a:t>
              </a:r>
              <a:r>
                <a:rPr lang="en-GB" sz="2400" cap="none" dirty="0" err="1">
                  <a:latin typeface="DIF Semibold" pitchFamily="2" charset="0"/>
                </a:rPr>
                <a:t>posuere</a:t>
              </a:r>
              <a:r>
                <a:rPr lang="en-GB" sz="2400" cap="none" dirty="0">
                  <a:latin typeface="DIF Semibold" pitchFamily="2" charset="0"/>
                </a:rPr>
                <a:t>, magna </a:t>
              </a:r>
              <a:r>
                <a:rPr lang="en-GB" sz="2400" cap="none" dirty="0" err="1">
                  <a:latin typeface="DIF Semibold" pitchFamily="2" charset="0"/>
                </a:rPr>
                <a:t>sed</a:t>
              </a:r>
              <a:r>
                <a:rPr lang="en-GB" sz="2400" cap="none" dirty="0">
                  <a:latin typeface="DIF Semibold" pitchFamily="2" charset="0"/>
                </a:rPr>
                <a:t> pulvinar </a:t>
              </a:r>
              <a:r>
                <a:rPr lang="en-GB" sz="2400" cap="none" dirty="0" err="1">
                  <a:latin typeface="DIF Semibold" pitchFamily="2" charset="0"/>
                </a:rPr>
                <a:t>ultricies</a:t>
              </a:r>
              <a:r>
                <a:rPr lang="en-GB" sz="2400" cap="none" dirty="0">
                  <a:latin typeface="DIF Semibold" pitchFamily="2" charset="0"/>
                </a:rPr>
                <a:t>, </a:t>
              </a:r>
              <a:r>
                <a:rPr lang="en-GB" sz="2400" cap="none" dirty="0" err="1">
                  <a:latin typeface="DIF Semibold" pitchFamily="2" charset="0"/>
                </a:rPr>
                <a:t>purus</a:t>
              </a:r>
              <a:r>
                <a:rPr lang="en-GB" sz="2400" cap="none" dirty="0">
                  <a:latin typeface="DIF Semibold" pitchFamily="2" charset="0"/>
                </a:rPr>
                <a:t> </a:t>
              </a:r>
              <a:r>
                <a:rPr lang="en-GB" sz="2400" cap="none" dirty="0" err="1">
                  <a:latin typeface="DIF Semibold" pitchFamily="2" charset="0"/>
                </a:rPr>
                <a:t>lectus</a:t>
              </a:r>
              <a:r>
                <a:rPr lang="en-GB" sz="2400" cap="none" dirty="0">
                  <a:latin typeface="DIF Semibold" pitchFamily="2" charset="0"/>
                </a:rPr>
                <a:t> </a:t>
              </a:r>
              <a:r>
                <a:rPr lang="en-GB" sz="2400" cap="none" dirty="0" err="1">
                  <a:latin typeface="DIF Semibold" pitchFamily="2" charset="0"/>
                </a:rPr>
                <a:t>malesuada</a:t>
              </a:r>
              <a:r>
                <a:rPr lang="en-GB" sz="2400" cap="none" dirty="0">
                  <a:latin typeface="DIF Semibold" pitchFamily="2" charset="0"/>
                </a:rPr>
                <a:t>.</a:t>
              </a:r>
              <a:br>
                <a:rPr lang="en-GB" sz="2400" cap="none" dirty="0">
                  <a:latin typeface="DIF Semibold" pitchFamily="2" charset="0"/>
                </a:rPr>
              </a:br>
              <a:r>
                <a:rPr lang="en-GB" sz="2400" cap="none" dirty="0">
                  <a:latin typeface="DIF Semibold" pitchFamily="2" charset="0"/>
                </a:rPr>
                <a:t>24 </a:t>
              </a:r>
              <a:r>
                <a:rPr lang="en-GB" sz="2400" cap="none" dirty="0" err="1">
                  <a:latin typeface="DIF Semibold" pitchFamily="2" charset="0"/>
                </a:rPr>
                <a:t>pt</a:t>
              </a:r>
              <a:endParaRPr lang="en-GB" sz="2400" cap="none" dirty="0">
                <a:latin typeface="DIF Semibold" pitchFamily="2" charset="0"/>
              </a:endParaRPr>
            </a:p>
          </p:txBody>
        </p:sp>
        <p:sp>
          <p:nvSpPr>
            <p:cNvPr id="43" name="TextBox 42">
              <a:extLst>
                <a:ext uri="{FF2B5EF4-FFF2-40B4-BE49-F238E27FC236}">
                  <a16:creationId xmlns:a16="http://schemas.microsoft.com/office/drawing/2014/main" id="{7D3BD1CB-13CB-4F51-9644-B93BD0FA7E67}"/>
                </a:ext>
              </a:extLst>
            </p:cNvPr>
            <p:cNvSpPr txBox="1"/>
            <p:nvPr/>
          </p:nvSpPr>
          <p:spPr>
            <a:xfrm>
              <a:off x="555962" y="1637888"/>
              <a:ext cx="1347537" cy="1194512"/>
            </a:xfrm>
            <a:prstGeom prst="rect">
              <a:avLst/>
            </a:prstGeom>
            <a:noFill/>
          </p:spPr>
          <p:txBody>
            <a:bodyPr wrap="square" lIns="432000" tIns="360000" rIns="360000" bIns="0" rtlCol="0">
              <a:spAutoFit/>
            </a:bodyPr>
            <a:lstStyle/>
            <a:p>
              <a:r>
                <a:rPr lang="en-GB" sz="5400" dirty="0">
                  <a:solidFill>
                    <a:srgbClr val="FF0000"/>
                  </a:solidFill>
                  <a:latin typeface="Amasis MT Pro Black" panose="02040A04050005020304" pitchFamily="18" charset="0"/>
                  <a:cs typeface="Calibri Light" panose="020F0302020204030204" pitchFamily="34" charset="0"/>
                </a:rPr>
                <a:t>“</a:t>
              </a:r>
              <a:endParaRPr lang="en-DK" sz="5400" dirty="0" err="1">
                <a:solidFill>
                  <a:srgbClr val="FF0000"/>
                </a:solidFill>
                <a:latin typeface="Amasis MT Pro Black" panose="02040A04050005020304" pitchFamily="18" charset="0"/>
                <a:cs typeface="Calibri Light" panose="020F0302020204030204" pitchFamily="34" charset="0"/>
              </a:endParaRPr>
            </a:p>
          </p:txBody>
        </p:sp>
        <p:sp>
          <p:nvSpPr>
            <p:cNvPr id="44" name="Content Placeholder 8">
              <a:extLst>
                <a:ext uri="{FF2B5EF4-FFF2-40B4-BE49-F238E27FC236}">
                  <a16:creationId xmlns:a16="http://schemas.microsoft.com/office/drawing/2014/main" id="{D8024A15-A280-4F6D-9F9F-DA725EB885AC}"/>
                </a:ext>
              </a:extLst>
            </p:cNvPr>
            <p:cNvSpPr txBox="1">
              <a:spLocks/>
            </p:cNvSpPr>
            <p:nvPr/>
          </p:nvSpPr>
          <p:spPr>
            <a:xfrm>
              <a:off x="539750" y="5113968"/>
              <a:ext cx="6330950" cy="843920"/>
            </a:xfrm>
            <a:prstGeom prst="rect">
              <a:avLst/>
            </a:prstGeom>
          </p:spPr>
          <p:txBody>
            <a:bodyPr vert="horz" lIns="486000" tIns="0" rIns="360000" bIns="486000" rtlCol="0" anchor="b" anchorCtr="0">
              <a:sp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lnSpc>
                  <a:spcPct val="95000"/>
                </a:lnSpc>
                <a:spcAft>
                  <a:spcPts val="0"/>
                </a:spcAft>
              </a:pPr>
              <a:r>
                <a:rPr lang="en-GB" dirty="0">
                  <a:latin typeface="DIF Semibold" pitchFamily="2" charset="0"/>
                </a:rPr>
                <a:t>Lorem Ipsum</a:t>
              </a:r>
            </a:p>
            <a:p>
              <a:pPr lvl="7">
                <a:lnSpc>
                  <a:spcPct val="95000"/>
                </a:lnSpc>
                <a:spcAft>
                  <a:spcPts val="0"/>
                </a:spcAft>
              </a:pPr>
              <a:r>
                <a:rPr lang="en-GB" dirty="0" err="1"/>
                <a:t>Dolor</a:t>
              </a:r>
              <a:r>
                <a:rPr lang="en-GB" dirty="0"/>
                <a:t> sit </a:t>
              </a:r>
              <a:r>
                <a:rPr lang="en-GB" dirty="0" err="1"/>
                <a:t>amet</a:t>
              </a:r>
              <a:endParaRPr lang="en-GB" dirty="0"/>
            </a:p>
          </p:txBody>
        </p:sp>
      </p:grpSp>
      <p:pic>
        <p:nvPicPr>
          <p:cNvPr id="30" name="Picture 2">
            <a:extLst>
              <a:ext uri="{FF2B5EF4-FFF2-40B4-BE49-F238E27FC236}">
                <a16:creationId xmlns:a16="http://schemas.microsoft.com/office/drawing/2014/main" id="{518FB313-29D7-4042-8534-A00330C7435F}"/>
              </a:ext>
            </a:extLst>
          </p:cNvPr>
          <p:cNvPicPr>
            <a:picLocks noChangeAspect="1" noChangeArrowheads="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Placeholder 8">
            <a:extLst>
              <a:ext uri="{FF2B5EF4-FFF2-40B4-BE49-F238E27FC236}">
                <a16:creationId xmlns:a16="http://schemas.microsoft.com/office/drawing/2014/main" id="{3D8F38FA-CB4D-4660-4751-35C571C9E591}"/>
              </a:ext>
            </a:extLst>
          </p:cNvPr>
          <p:cNvPicPr>
            <a:picLocks noGrp="1" noChangeAspect="1"/>
          </p:cNvPicPr>
          <p:nvPr>
            <p:ph type="pic" sz="quarter" idx="17"/>
            <p:custDataLst>
              <p:tags r:id="rId3"/>
            </p:custDataLst>
          </p:nvPr>
        </p:nvPicPr>
        <p:blipFill rotWithShape="1">
          <a:blip r:embed="rId12">
            <a:extLst>
              <a:ext uri="{28A0092B-C50C-407E-A947-70E740481C1C}">
                <a14:useLocalDpi xmlns:a14="http://schemas.microsoft.com/office/drawing/2010/main" val="0"/>
              </a:ext>
            </a:extLst>
          </a:blip>
          <a:srcRect t="7784" b="7784"/>
          <a:stretch/>
        </p:blipFill>
        <p:spPr>
          <a:xfrm>
            <a:off x="-1200" y="2619"/>
            <a:ext cx="12193200" cy="6861600"/>
          </a:xfrm>
        </p:spPr>
      </p:pic>
      <p:sp>
        <p:nvSpPr>
          <p:cNvPr id="10" name="Pladsholder til tekst 9">
            <a:extLst>
              <a:ext uri="{FF2B5EF4-FFF2-40B4-BE49-F238E27FC236}">
                <a16:creationId xmlns:a16="http://schemas.microsoft.com/office/drawing/2014/main" id="{569171CB-D60B-49CC-919E-A50BC847CC36}"/>
              </a:ext>
            </a:extLst>
          </p:cNvPr>
          <p:cNvSpPr>
            <a:spLocks noGrp="1"/>
          </p:cNvSpPr>
          <p:nvPr>
            <p:ph type="body" sz="quarter" idx="18"/>
          </p:nvPr>
        </p:nvSpPr>
        <p:spPr/>
        <p:txBody>
          <a:bodyPr/>
          <a:lstStyle/>
          <a:p>
            <a:endParaRPr lang="da-DK"/>
          </a:p>
        </p:txBody>
      </p:sp>
      <p:sp>
        <p:nvSpPr>
          <p:cNvPr id="4" name="Titel 3">
            <a:extLst>
              <a:ext uri="{FF2B5EF4-FFF2-40B4-BE49-F238E27FC236}">
                <a16:creationId xmlns:a16="http://schemas.microsoft.com/office/drawing/2014/main" id="{D5C07BC2-2005-4FA4-A5D7-B0C319B8B5ED}"/>
              </a:ext>
            </a:extLst>
          </p:cNvPr>
          <p:cNvSpPr>
            <a:spLocks noGrp="1"/>
          </p:cNvSpPr>
          <p:nvPr>
            <p:ph type="ctrTitle"/>
          </p:nvPr>
        </p:nvSpPr>
        <p:spPr/>
        <p:txBody>
          <a:bodyPr/>
          <a:lstStyle/>
          <a:p>
            <a:r>
              <a:rPr lang="da-DK" sz="1800" dirty="0"/>
              <a:t>Her efter tre år begynder jeg at se omfanget af det, der forventes. Dette er langt mere, end jeg vidste, at jeg skulle. Jeg har aldrig selv været i forening. Jeg vidste ikke, at forældre skulle være så meget med inde over. Ville godt have haft mere at vide i starten</a:t>
            </a:r>
          </a:p>
        </p:txBody>
      </p:sp>
      <p:sp>
        <p:nvSpPr>
          <p:cNvPr id="6" name="Undertitel 5">
            <a:extLst>
              <a:ext uri="{FF2B5EF4-FFF2-40B4-BE49-F238E27FC236}">
                <a16:creationId xmlns:a16="http://schemas.microsoft.com/office/drawing/2014/main" id="{838D1489-188C-409B-96E8-93708F165EE6}"/>
              </a:ext>
            </a:extLst>
          </p:cNvPr>
          <p:cNvSpPr>
            <a:spLocks noGrp="1"/>
          </p:cNvSpPr>
          <p:nvPr>
            <p:ph type="subTitle" idx="1"/>
          </p:nvPr>
        </p:nvSpPr>
        <p:spPr/>
        <p:txBody>
          <a:bodyPr/>
          <a:lstStyle/>
          <a:p>
            <a:r>
              <a:rPr lang="da-DK" dirty="0"/>
              <a:t>Forældresvar, fodbold</a:t>
            </a:r>
          </a:p>
        </p:txBody>
      </p:sp>
      <p:sp>
        <p:nvSpPr>
          <p:cNvPr id="13" name="Pladsholder til tekst 12">
            <a:extLst>
              <a:ext uri="{FF2B5EF4-FFF2-40B4-BE49-F238E27FC236}">
                <a16:creationId xmlns:a16="http://schemas.microsoft.com/office/drawing/2014/main" id="{86335602-93C0-48FC-BCEB-997FDB869236}"/>
              </a:ext>
            </a:extLst>
          </p:cNvPr>
          <p:cNvSpPr>
            <a:spLocks noGrp="1"/>
          </p:cNvSpPr>
          <p:nvPr>
            <p:ph type="body" sz="quarter" idx="22"/>
          </p:nvPr>
        </p:nvSpPr>
        <p:spPr/>
        <p:txBody>
          <a:bodyPr/>
          <a:lstStyle/>
          <a:p>
            <a:endParaRPr lang="da-DK" dirty="0"/>
          </a:p>
        </p:txBody>
      </p:sp>
      <p:sp>
        <p:nvSpPr>
          <p:cNvPr id="14" name="Pladsholder til tekst 13">
            <a:extLst>
              <a:ext uri="{FF2B5EF4-FFF2-40B4-BE49-F238E27FC236}">
                <a16:creationId xmlns:a16="http://schemas.microsoft.com/office/drawing/2014/main" id="{02A94001-3891-4E6A-A859-BECDA556ED54}"/>
              </a:ext>
            </a:extLst>
          </p:cNvPr>
          <p:cNvSpPr>
            <a:spLocks noGrp="1"/>
          </p:cNvSpPr>
          <p:nvPr>
            <p:ph type="body" sz="quarter" idx="23"/>
          </p:nvPr>
        </p:nvSpPr>
        <p:spPr>
          <a:xfrm>
            <a:off x="1060530" y="2811668"/>
            <a:ext cx="338400" cy="277200"/>
          </a:xfrm>
        </p:spPr>
        <p:txBody>
          <a:bodyPr/>
          <a:lstStyle/>
          <a:p>
            <a:endParaRPr lang="da-DK" dirty="0"/>
          </a:p>
        </p:txBody>
      </p:sp>
      <p:sp>
        <p:nvSpPr>
          <p:cNvPr id="9" name="Pladsholder til slidenummer 8">
            <a:extLst>
              <a:ext uri="{FF2B5EF4-FFF2-40B4-BE49-F238E27FC236}">
                <a16:creationId xmlns:a16="http://schemas.microsoft.com/office/drawing/2014/main" id="{4B2B101A-36C2-45B4-ADFB-E3F8DCFA5367}"/>
              </a:ext>
            </a:extLst>
          </p:cNvPr>
          <p:cNvSpPr>
            <a:spLocks noGrp="1"/>
          </p:cNvSpPr>
          <p:nvPr>
            <p:ph type="sldNum" sz="quarter" idx="21"/>
          </p:nvPr>
        </p:nvSpPr>
        <p:spPr/>
        <p:txBody>
          <a:bodyPr/>
          <a:lstStyle/>
          <a:p>
            <a:fld id="{24C8C45C-947F-4981-8B3F-4F32E973C901}" type="slidenum">
              <a:rPr lang="da-DK"/>
              <a:pPr/>
              <a:t>33</a:t>
            </a:fld>
            <a:endParaRPr lang="da-DK" dirty="0"/>
          </a:p>
        </p:txBody>
      </p:sp>
      <p:sp>
        <p:nvSpPr>
          <p:cNvPr id="15" name="Pladsholder til sidefod 14">
            <a:extLst>
              <a:ext uri="{FF2B5EF4-FFF2-40B4-BE49-F238E27FC236}">
                <a16:creationId xmlns:a16="http://schemas.microsoft.com/office/drawing/2014/main" id="{6F8A773F-3761-4493-87AB-1BF1B5DCFE74}"/>
              </a:ext>
            </a:extLst>
          </p:cNvPr>
          <p:cNvSpPr>
            <a:spLocks noGrp="1"/>
          </p:cNvSpPr>
          <p:nvPr>
            <p:ph type="ftr" sz="quarter" idx="20"/>
          </p:nvPr>
        </p:nvSpPr>
        <p:spPr/>
        <p:txBody>
          <a:bodyPr/>
          <a:lstStyle/>
          <a:p>
            <a:endParaRPr lang="da-DK" dirty="0"/>
          </a:p>
        </p:txBody>
      </p:sp>
      <p:sp>
        <p:nvSpPr>
          <p:cNvPr id="17" name="Tekstfelt 16">
            <a:extLst>
              <a:ext uri="{FF2B5EF4-FFF2-40B4-BE49-F238E27FC236}">
                <a16:creationId xmlns:a16="http://schemas.microsoft.com/office/drawing/2014/main" id="{95DBDBC9-80A4-E228-0EB3-2F9C067CB282}"/>
              </a:ext>
            </a:extLst>
          </p:cNvPr>
          <p:cNvSpPr txBox="1"/>
          <p:nvPr/>
        </p:nvSpPr>
        <p:spPr>
          <a:xfrm>
            <a:off x="1020973" y="2172263"/>
            <a:ext cx="4899384" cy="384721"/>
          </a:xfrm>
          <a:prstGeom prst="rect">
            <a:avLst/>
          </a:prstGeom>
          <a:noFill/>
        </p:spPr>
        <p:txBody>
          <a:bodyPr wrap="square" lIns="0" tIns="0" rIns="0" bIns="0" rtlCol="0">
            <a:spAutoFit/>
          </a:bodyPr>
          <a:lstStyle/>
          <a:p>
            <a:pPr algn="l"/>
            <a:r>
              <a:rPr lang="da-DK" sz="2500" dirty="0"/>
              <a:t>DET TAGER TID</a:t>
            </a:r>
          </a:p>
        </p:txBody>
      </p:sp>
    </p:spTree>
    <p:custDataLst>
      <p:custData r:id="rId1"/>
      <p:custData r:id="rId2"/>
    </p:custDataLst>
    <p:extLst>
      <p:ext uri="{BB962C8B-B14F-4D97-AF65-F5344CB8AC3E}">
        <p14:creationId xmlns:p14="http://schemas.microsoft.com/office/powerpoint/2010/main" val="3543367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655D4-02AB-3F92-9441-9A91C10482B0}"/>
              </a:ext>
            </a:extLst>
          </p:cNvPr>
          <p:cNvSpPr>
            <a:spLocks noGrp="1"/>
          </p:cNvSpPr>
          <p:nvPr>
            <p:ph type="title"/>
          </p:nvPr>
        </p:nvSpPr>
        <p:spPr/>
        <p:txBody>
          <a:bodyPr/>
          <a:lstStyle/>
          <a:p>
            <a:r>
              <a:rPr lang="da-DK" dirty="0"/>
              <a:t>Det kunne godt se ud som om nogle idrætter er bedre til at kommunikere forventninger ud end andre….</a:t>
            </a:r>
          </a:p>
        </p:txBody>
      </p:sp>
      <p:sp>
        <p:nvSpPr>
          <p:cNvPr id="7" name="Pladsholder til slidenummer 6">
            <a:extLst>
              <a:ext uri="{FF2B5EF4-FFF2-40B4-BE49-F238E27FC236}">
                <a16:creationId xmlns:a16="http://schemas.microsoft.com/office/drawing/2014/main" id="{985B61BD-C84C-E3C1-1AE4-1796C52D68ED}"/>
              </a:ext>
            </a:extLst>
          </p:cNvPr>
          <p:cNvSpPr>
            <a:spLocks noGrp="1"/>
          </p:cNvSpPr>
          <p:nvPr>
            <p:ph type="sldNum" sz="quarter" idx="12"/>
          </p:nvPr>
        </p:nvSpPr>
        <p:spPr/>
        <p:txBody>
          <a:bodyPr/>
          <a:lstStyle/>
          <a:p>
            <a:fld id="{24C8C45C-947F-4981-8B3F-4F32E973C901}" type="slidenum">
              <a:rPr lang="da-DK" smtClean="0"/>
              <a:pPr/>
              <a:t>34</a:t>
            </a:fld>
            <a:endParaRPr lang="da-DK" dirty="0"/>
          </a:p>
        </p:txBody>
      </p:sp>
      <p:pic>
        <p:nvPicPr>
          <p:cNvPr id="8" name="Pladsholder til indhold 4">
            <a:extLst>
              <a:ext uri="{FF2B5EF4-FFF2-40B4-BE49-F238E27FC236}">
                <a16:creationId xmlns:a16="http://schemas.microsoft.com/office/drawing/2014/main" id="{A0336AF9-7C6D-ADCF-951C-223D96DDC88B}"/>
              </a:ext>
            </a:extLst>
          </p:cNvPr>
          <p:cNvPicPr>
            <a:picLocks noGrp="1" noChangeAspect="1"/>
          </p:cNvPicPr>
          <p:nvPr>
            <p:ph idx="1"/>
          </p:nvPr>
        </p:nvPicPr>
        <p:blipFill rotWithShape="1">
          <a:blip r:embed="rId2"/>
          <a:srcRect l="35365" t="36848" r="17594" b="20159"/>
          <a:stretch/>
        </p:blipFill>
        <p:spPr>
          <a:xfrm>
            <a:off x="1767156" y="2069850"/>
            <a:ext cx="8263349" cy="4248150"/>
          </a:xfrm>
        </p:spPr>
      </p:pic>
      <p:pic>
        <p:nvPicPr>
          <p:cNvPr id="9" name="Billede 8">
            <a:extLst>
              <a:ext uri="{FF2B5EF4-FFF2-40B4-BE49-F238E27FC236}">
                <a16:creationId xmlns:a16="http://schemas.microsoft.com/office/drawing/2014/main" id="{F19E8879-268A-B35A-686B-F03757DAF6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1153880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ABE21-91C9-797A-37A4-D122972AE91F}"/>
              </a:ext>
            </a:extLst>
          </p:cNvPr>
          <p:cNvSpPr>
            <a:spLocks noGrp="1"/>
          </p:cNvSpPr>
          <p:nvPr>
            <p:ph type="title"/>
          </p:nvPr>
        </p:nvSpPr>
        <p:spPr/>
        <p:txBody>
          <a:bodyPr/>
          <a:lstStyle/>
          <a:p>
            <a:r>
              <a:rPr lang="da-DK" dirty="0"/>
              <a:t>Generelt stor tilfredshed med foreningen!!!</a:t>
            </a:r>
          </a:p>
        </p:txBody>
      </p:sp>
      <p:sp>
        <p:nvSpPr>
          <p:cNvPr id="4" name="Pladsholder til tekst 3">
            <a:extLst>
              <a:ext uri="{FF2B5EF4-FFF2-40B4-BE49-F238E27FC236}">
                <a16:creationId xmlns:a16="http://schemas.microsoft.com/office/drawing/2014/main" id="{6E0620A6-DB4D-D304-1151-994036B0C201}"/>
              </a:ext>
            </a:extLst>
          </p:cNvPr>
          <p:cNvSpPr>
            <a:spLocks noGrp="1"/>
          </p:cNvSpPr>
          <p:nvPr>
            <p:ph type="body" sz="quarter" idx="17"/>
          </p:nvPr>
        </p:nvSpPr>
        <p:spPr/>
        <p:txBody>
          <a:bodyPr/>
          <a:lstStyle/>
          <a:p>
            <a:endParaRPr lang="da-DK"/>
          </a:p>
        </p:txBody>
      </p:sp>
      <p:sp>
        <p:nvSpPr>
          <p:cNvPr id="6" name="Pladsholder til sidefod 5">
            <a:extLst>
              <a:ext uri="{FF2B5EF4-FFF2-40B4-BE49-F238E27FC236}">
                <a16:creationId xmlns:a16="http://schemas.microsoft.com/office/drawing/2014/main" id="{32C3CDCA-32BC-BC36-DA14-390F7060AC0B}"/>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72C9B08E-385B-E4CC-BCAB-4F3863FA424F}"/>
              </a:ext>
            </a:extLst>
          </p:cNvPr>
          <p:cNvSpPr>
            <a:spLocks noGrp="1"/>
          </p:cNvSpPr>
          <p:nvPr>
            <p:ph type="sldNum" sz="quarter" idx="12"/>
          </p:nvPr>
        </p:nvSpPr>
        <p:spPr/>
        <p:txBody>
          <a:bodyPr/>
          <a:lstStyle/>
          <a:p>
            <a:fld id="{24C8C45C-947F-4981-8B3F-4F32E973C901}" type="slidenum">
              <a:rPr lang="da-DK" smtClean="0"/>
              <a:pPr/>
              <a:t>35</a:t>
            </a:fld>
            <a:endParaRPr lang="da-DK" dirty="0"/>
          </a:p>
        </p:txBody>
      </p:sp>
      <p:pic>
        <p:nvPicPr>
          <p:cNvPr id="8" name="Pladsholder til indhold 4">
            <a:extLst>
              <a:ext uri="{FF2B5EF4-FFF2-40B4-BE49-F238E27FC236}">
                <a16:creationId xmlns:a16="http://schemas.microsoft.com/office/drawing/2014/main" id="{6CACA6EA-7771-5682-61D6-E36A269AB9A3}"/>
              </a:ext>
            </a:extLst>
          </p:cNvPr>
          <p:cNvPicPr>
            <a:picLocks noGrp="1" noChangeAspect="1"/>
          </p:cNvPicPr>
          <p:nvPr>
            <p:ph idx="1"/>
          </p:nvPr>
        </p:nvPicPr>
        <p:blipFill rotWithShape="1">
          <a:blip r:embed="rId2"/>
          <a:srcRect l="39345" t="37170" r="19766" b="33882"/>
          <a:stretch/>
        </p:blipFill>
        <p:spPr>
          <a:xfrm>
            <a:off x="2357110" y="1940059"/>
            <a:ext cx="7477780" cy="2977881"/>
          </a:xfrm>
        </p:spPr>
      </p:pic>
      <p:pic>
        <p:nvPicPr>
          <p:cNvPr id="9" name="Billede 8">
            <a:extLst>
              <a:ext uri="{FF2B5EF4-FFF2-40B4-BE49-F238E27FC236}">
                <a16:creationId xmlns:a16="http://schemas.microsoft.com/office/drawing/2014/main" id="{5AC5B7CE-520F-BD3E-EF59-61BD465F2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1532898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C7DA794-D482-4A65-8CBB-14E5A0ECCD1D}"/>
              </a:ext>
            </a:extLst>
          </p:cNvPr>
          <p:cNvSpPr>
            <a:spLocks noGrp="1"/>
          </p:cNvSpPr>
          <p:nvPr>
            <p:ph type="dt" sz="half" idx="15"/>
          </p:nvPr>
        </p:nvSpPr>
        <p:spPr/>
        <p:txBody>
          <a:bodyPr/>
          <a:lstStyle/>
          <a:p>
            <a:fld id="{9B302B38-8D6F-4F5F-AE29-1DFC99A11AD9}" type="datetime3">
              <a:rPr lang="da-DK"/>
              <a:t>12.10.2023</a:t>
            </a:fld>
            <a:endParaRPr lang="da-DK" dirty="0"/>
          </a:p>
        </p:txBody>
      </p:sp>
      <p:sp>
        <p:nvSpPr>
          <p:cNvPr id="3" name="Pladsholder til sidefod 2">
            <a:extLst>
              <a:ext uri="{FF2B5EF4-FFF2-40B4-BE49-F238E27FC236}">
                <a16:creationId xmlns:a16="http://schemas.microsoft.com/office/drawing/2014/main" id="{694EEEBE-F04B-492E-833F-AE74A8B5E597}"/>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3A8F3C10-C292-4733-9F96-9A3D49CE4955}"/>
              </a:ext>
            </a:extLst>
          </p:cNvPr>
          <p:cNvSpPr>
            <a:spLocks noGrp="1"/>
          </p:cNvSpPr>
          <p:nvPr>
            <p:ph type="sldNum" sz="quarter" idx="17"/>
          </p:nvPr>
        </p:nvSpPr>
        <p:spPr/>
        <p:txBody>
          <a:bodyPr/>
          <a:lstStyle/>
          <a:p>
            <a:fld id="{24C8C45C-947F-4981-8B3F-4F32E973C901}" type="slidenum">
              <a:rPr lang="da-DK"/>
              <a:pPr/>
              <a:t>36</a:t>
            </a:fld>
            <a:endParaRPr lang="da-DK" dirty="0"/>
          </a:p>
        </p:txBody>
      </p:sp>
      <p:sp>
        <p:nvSpPr>
          <p:cNvPr id="7" name="Titel 6">
            <a:extLst>
              <a:ext uri="{FF2B5EF4-FFF2-40B4-BE49-F238E27FC236}">
                <a16:creationId xmlns:a16="http://schemas.microsoft.com/office/drawing/2014/main" id="{58C298CD-3C28-4E7D-B748-0B107A37995D}"/>
              </a:ext>
            </a:extLst>
          </p:cNvPr>
          <p:cNvSpPr>
            <a:spLocks noGrp="1"/>
          </p:cNvSpPr>
          <p:nvPr>
            <p:ph type="ctrTitle"/>
          </p:nvPr>
        </p:nvSpPr>
        <p:spPr/>
        <p:txBody>
          <a:bodyPr/>
          <a:lstStyle/>
          <a:p>
            <a:r>
              <a:rPr lang="da-DK" dirty="0"/>
              <a:t>Fokus på bedre</a:t>
            </a:r>
          </a:p>
        </p:txBody>
      </p:sp>
      <p:sp>
        <p:nvSpPr>
          <p:cNvPr id="8" name="Undertitel 7">
            <a:extLst>
              <a:ext uri="{FF2B5EF4-FFF2-40B4-BE49-F238E27FC236}">
                <a16:creationId xmlns:a16="http://schemas.microsoft.com/office/drawing/2014/main" id="{9AA49419-A489-4B46-8171-6F6009B837F7}"/>
              </a:ext>
            </a:extLst>
          </p:cNvPr>
          <p:cNvSpPr>
            <a:spLocks noGrp="1"/>
          </p:cNvSpPr>
          <p:nvPr>
            <p:ph type="subTitle" idx="1"/>
          </p:nvPr>
        </p:nvSpPr>
        <p:spPr/>
        <p:txBody>
          <a:bodyPr/>
          <a:lstStyle/>
          <a:p>
            <a:r>
              <a:rPr lang="da-DK" dirty="0"/>
              <a:t>kommunikation</a:t>
            </a:r>
          </a:p>
          <a:p>
            <a:endParaRPr lang="da-DK" dirty="0"/>
          </a:p>
        </p:txBody>
      </p:sp>
      <p:pic>
        <p:nvPicPr>
          <p:cNvPr id="5" name="Billede 4" descr="Et billede, der indeholder Font/skrifttype, symbol, logo, Grafik&#10;&#10;Automatisk genereret beskrivelse">
            <a:extLst>
              <a:ext uri="{FF2B5EF4-FFF2-40B4-BE49-F238E27FC236}">
                <a16:creationId xmlns:a16="http://schemas.microsoft.com/office/drawing/2014/main" id="{75EBB40E-3630-9666-D412-5A6F1C62B8B0}"/>
              </a:ext>
            </a:extLst>
          </p:cNvPr>
          <p:cNvPicPr>
            <a:picLocks noChangeAspect="1"/>
          </p:cNvPicPr>
          <p:nvPr/>
        </p:nvPicPr>
        <p:blipFill>
          <a:blip r:embed="rId5">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custDataLst>
      <p:custData r:id="rId1"/>
      <p:custData r:id="rId2"/>
      <p:tags r:id="rId3"/>
    </p:custDataLst>
    <p:extLst>
      <p:ext uri="{BB962C8B-B14F-4D97-AF65-F5344CB8AC3E}">
        <p14:creationId xmlns:p14="http://schemas.microsoft.com/office/powerpoint/2010/main" val="972510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38BC5-B7DD-C9CB-AD95-B6B7B83DD3A6}"/>
              </a:ext>
            </a:extLst>
          </p:cNvPr>
          <p:cNvSpPr>
            <a:spLocks noGrp="1"/>
          </p:cNvSpPr>
          <p:nvPr>
            <p:ph type="title"/>
          </p:nvPr>
        </p:nvSpPr>
        <p:spPr/>
        <p:txBody>
          <a:bodyPr/>
          <a:lstStyle/>
          <a:p>
            <a:r>
              <a:rPr lang="da-DK" dirty="0"/>
              <a:t>MASSER AF </a:t>
            </a:r>
            <a:r>
              <a:rPr lang="da-DK" dirty="0" err="1"/>
              <a:t>InformatioN</a:t>
            </a:r>
            <a:r>
              <a:rPr lang="da-DK" dirty="0"/>
              <a:t>, Men måske ikke altid om det vigtige…..</a:t>
            </a:r>
          </a:p>
        </p:txBody>
      </p:sp>
      <p:sp>
        <p:nvSpPr>
          <p:cNvPr id="3" name="Pladsholder til indhold 2">
            <a:extLst>
              <a:ext uri="{FF2B5EF4-FFF2-40B4-BE49-F238E27FC236}">
                <a16:creationId xmlns:a16="http://schemas.microsoft.com/office/drawing/2014/main" id="{CB424A58-2780-6D65-CC0C-A9C3F1309476}"/>
              </a:ext>
            </a:extLst>
          </p:cNvPr>
          <p:cNvSpPr>
            <a:spLocks noGrp="1"/>
          </p:cNvSpPr>
          <p:nvPr>
            <p:ph idx="1"/>
          </p:nvPr>
        </p:nvSpPr>
        <p:spPr/>
        <p:txBody>
          <a:bodyPr/>
          <a:lstStyle/>
          <a:p>
            <a:endParaRPr lang="da-DK"/>
          </a:p>
        </p:txBody>
      </p:sp>
      <p:sp>
        <p:nvSpPr>
          <p:cNvPr id="4" name="Pladsholder til tekst 3">
            <a:extLst>
              <a:ext uri="{FF2B5EF4-FFF2-40B4-BE49-F238E27FC236}">
                <a16:creationId xmlns:a16="http://schemas.microsoft.com/office/drawing/2014/main" id="{FE425C4D-837C-24F6-1071-CD2C3FCE4223}"/>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21573EC5-1B5D-83A0-344B-DFCAF1AD83CD}"/>
              </a:ext>
            </a:extLst>
          </p:cNvPr>
          <p:cNvSpPr>
            <a:spLocks noGrp="1"/>
          </p:cNvSpPr>
          <p:nvPr>
            <p:ph type="dt" sz="half" idx="10"/>
          </p:nvPr>
        </p:nvSpPr>
        <p:spPr/>
        <p:txBody>
          <a:bodyPr/>
          <a:lstStyle/>
          <a:p>
            <a:fld id="{ED59C8CD-1C97-4A8D-8CB4-AE964E5DDDCC}" type="datetime3">
              <a:rPr lang="da-DK" smtClean="0"/>
              <a:t>12.10.2023</a:t>
            </a:fld>
            <a:endParaRPr lang="da-DK" dirty="0"/>
          </a:p>
        </p:txBody>
      </p:sp>
      <p:sp>
        <p:nvSpPr>
          <p:cNvPr id="6" name="Pladsholder til sidefod 5">
            <a:extLst>
              <a:ext uri="{FF2B5EF4-FFF2-40B4-BE49-F238E27FC236}">
                <a16:creationId xmlns:a16="http://schemas.microsoft.com/office/drawing/2014/main" id="{71D5F5B4-BCF0-12B0-0B5A-A1AD7DC45061}"/>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61D4FFF1-B915-5047-1B9E-0A456AC22611}"/>
              </a:ext>
            </a:extLst>
          </p:cNvPr>
          <p:cNvSpPr>
            <a:spLocks noGrp="1"/>
          </p:cNvSpPr>
          <p:nvPr>
            <p:ph type="sldNum" sz="quarter" idx="12"/>
          </p:nvPr>
        </p:nvSpPr>
        <p:spPr/>
        <p:txBody>
          <a:bodyPr/>
          <a:lstStyle/>
          <a:p>
            <a:fld id="{24C8C45C-947F-4981-8B3F-4F32E973C901}" type="slidenum">
              <a:rPr lang="da-DK" smtClean="0"/>
              <a:pPr/>
              <a:t>37</a:t>
            </a:fld>
            <a:endParaRPr lang="da-DK" dirty="0"/>
          </a:p>
        </p:txBody>
      </p:sp>
      <p:pic>
        <p:nvPicPr>
          <p:cNvPr id="8" name="Pladsholder til indhold 4">
            <a:extLst>
              <a:ext uri="{FF2B5EF4-FFF2-40B4-BE49-F238E27FC236}">
                <a16:creationId xmlns:a16="http://schemas.microsoft.com/office/drawing/2014/main" id="{F3041714-672D-FDFB-CFB8-0FFC6CA4B745}"/>
              </a:ext>
            </a:extLst>
          </p:cNvPr>
          <p:cNvPicPr>
            <a:picLocks noChangeAspect="1"/>
          </p:cNvPicPr>
          <p:nvPr/>
        </p:nvPicPr>
        <p:blipFill rotWithShape="1">
          <a:blip r:embed="rId2"/>
          <a:srcRect l="41638" t="42910" r="17473" b="30385"/>
          <a:stretch/>
        </p:blipFill>
        <p:spPr>
          <a:xfrm>
            <a:off x="2536791" y="1626277"/>
            <a:ext cx="7477780" cy="4486523"/>
          </a:xfrm>
          <a:prstGeom prst="rect">
            <a:avLst/>
          </a:prstGeom>
        </p:spPr>
      </p:pic>
      <p:pic>
        <p:nvPicPr>
          <p:cNvPr id="9" name="Billede 8">
            <a:extLst>
              <a:ext uri="{FF2B5EF4-FFF2-40B4-BE49-F238E27FC236}">
                <a16:creationId xmlns:a16="http://schemas.microsoft.com/office/drawing/2014/main" id="{B1EAF276-FC9A-CD78-1D47-24A7860659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1925292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4C70D-7502-8994-A03A-33D925B16601}"/>
              </a:ext>
            </a:extLst>
          </p:cNvPr>
          <p:cNvSpPr>
            <a:spLocks noGrp="1"/>
          </p:cNvSpPr>
          <p:nvPr>
            <p:ph type="title"/>
          </p:nvPr>
        </p:nvSpPr>
        <p:spPr/>
        <p:txBody>
          <a:bodyPr/>
          <a:lstStyle/>
          <a:p>
            <a:r>
              <a:rPr lang="da-DK" dirty="0"/>
              <a:t>Efterspørgsel på mere viden</a:t>
            </a:r>
            <a:br>
              <a:rPr lang="da-DK" dirty="0"/>
            </a:br>
            <a:r>
              <a:rPr lang="da-DK" sz="2000" dirty="0"/>
              <a:t>om især træningens indhold, progression m.v.</a:t>
            </a:r>
          </a:p>
        </p:txBody>
      </p:sp>
      <p:sp>
        <p:nvSpPr>
          <p:cNvPr id="3" name="Pladsholder til indhold 2">
            <a:extLst>
              <a:ext uri="{FF2B5EF4-FFF2-40B4-BE49-F238E27FC236}">
                <a16:creationId xmlns:a16="http://schemas.microsoft.com/office/drawing/2014/main" id="{10923401-EA08-3DEF-5877-35A9548F55CE}"/>
              </a:ext>
            </a:extLst>
          </p:cNvPr>
          <p:cNvSpPr>
            <a:spLocks noGrp="1"/>
          </p:cNvSpPr>
          <p:nvPr>
            <p:ph idx="1"/>
          </p:nvPr>
        </p:nvSpPr>
        <p:spPr>
          <a:xfrm>
            <a:off x="531600" y="2680961"/>
            <a:ext cx="5374800" cy="4247888"/>
          </a:xfrm>
        </p:spPr>
        <p:txBody>
          <a:bodyPr/>
          <a:lstStyle/>
          <a:p>
            <a:pPr marL="0" indent="0">
              <a:buNone/>
            </a:pPr>
            <a:r>
              <a:rPr lang="da-DK" sz="2400" dirty="0"/>
              <a:t>Da mit barn er 5 år, er det svært, at hun skal viderefortælle, hvad der er blevet sagt eller fortalt til/under træning. Da vi ikke må være til stede under træningen i hallen, så er det yderst vigtigt, at de får kommunikeret ud, hvad deres plan er. Hvornår skal de skrives op til bluse, ferieplan, fælles stævne, </a:t>
            </a:r>
            <a:r>
              <a:rPr lang="da-DK" sz="2400" dirty="0" err="1"/>
              <a:t>osv</a:t>
            </a:r>
            <a:r>
              <a:rPr lang="da-DK" sz="2400" dirty="0"/>
              <a:t>…..</a:t>
            </a:r>
          </a:p>
        </p:txBody>
      </p:sp>
      <p:sp>
        <p:nvSpPr>
          <p:cNvPr id="4" name="Pladsholder til indhold 3">
            <a:extLst>
              <a:ext uri="{FF2B5EF4-FFF2-40B4-BE49-F238E27FC236}">
                <a16:creationId xmlns:a16="http://schemas.microsoft.com/office/drawing/2014/main" id="{ACD709D1-F623-AE8A-2E5B-7E0C8C26D0DB}"/>
              </a:ext>
            </a:extLst>
          </p:cNvPr>
          <p:cNvSpPr>
            <a:spLocks noGrp="1"/>
          </p:cNvSpPr>
          <p:nvPr>
            <p:ph sz="half" idx="2"/>
          </p:nvPr>
        </p:nvSpPr>
        <p:spPr>
          <a:xfrm>
            <a:off x="6092116" y="2680961"/>
            <a:ext cx="5374800" cy="4248000"/>
          </a:xfrm>
        </p:spPr>
        <p:txBody>
          <a:bodyPr/>
          <a:lstStyle/>
          <a:p>
            <a:pPr marL="0" indent="0">
              <a:buNone/>
            </a:pPr>
            <a:r>
              <a:rPr lang="da-DK" sz="2400" dirty="0"/>
              <a:t>Hvad fokuserer de på i undervisningen? Kan vi som forældre støtte ved at snakke med børnene derhjemme? Jeg ved ikke, hvordan det går med træningen/udviklingen, når vi ikke må være til stede…</a:t>
            </a:r>
          </a:p>
        </p:txBody>
      </p:sp>
      <p:sp>
        <p:nvSpPr>
          <p:cNvPr id="5" name="Pladsholder til tekst 4">
            <a:extLst>
              <a:ext uri="{FF2B5EF4-FFF2-40B4-BE49-F238E27FC236}">
                <a16:creationId xmlns:a16="http://schemas.microsoft.com/office/drawing/2014/main" id="{B53F9B5C-FCAA-682F-825D-1D87C6635E64}"/>
              </a:ext>
            </a:extLst>
          </p:cNvPr>
          <p:cNvSpPr>
            <a:spLocks noGrp="1"/>
          </p:cNvSpPr>
          <p:nvPr>
            <p:ph type="body" sz="quarter" idx="17"/>
          </p:nvPr>
        </p:nvSpPr>
        <p:spPr/>
        <p:txBody>
          <a:bodyPr/>
          <a:lstStyle/>
          <a:p>
            <a:endParaRPr lang="da-DK"/>
          </a:p>
        </p:txBody>
      </p:sp>
      <p:sp>
        <p:nvSpPr>
          <p:cNvPr id="6" name="Pladsholder til dato 5">
            <a:extLst>
              <a:ext uri="{FF2B5EF4-FFF2-40B4-BE49-F238E27FC236}">
                <a16:creationId xmlns:a16="http://schemas.microsoft.com/office/drawing/2014/main" id="{44E8EB97-60C4-4CF8-3BF0-55F289CA54E8}"/>
              </a:ext>
            </a:extLst>
          </p:cNvPr>
          <p:cNvSpPr>
            <a:spLocks noGrp="1"/>
          </p:cNvSpPr>
          <p:nvPr>
            <p:ph type="dt" sz="half" idx="10"/>
          </p:nvPr>
        </p:nvSpPr>
        <p:spPr/>
        <p:txBody>
          <a:bodyPr/>
          <a:lstStyle/>
          <a:p>
            <a:fld id="{D5EDFC37-9687-40EA-BE66-64CD8C55301B}" type="datetime3">
              <a:rPr lang="da-DK" smtClean="0"/>
              <a:t>12.10.2023</a:t>
            </a:fld>
            <a:endParaRPr lang="da-DK" dirty="0"/>
          </a:p>
        </p:txBody>
      </p:sp>
      <p:sp>
        <p:nvSpPr>
          <p:cNvPr id="7" name="Pladsholder til sidefod 6">
            <a:extLst>
              <a:ext uri="{FF2B5EF4-FFF2-40B4-BE49-F238E27FC236}">
                <a16:creationId xmlns:a16="http://schemas.microsoft.com/office/drawing/2014/main" id="{9696C5F1-DEA5-9890-27F8-02CF21593642}"/>
              </a:ext>
            </a:extLst>
          </p:cNvPr>
          <p:cNvSpPr>
            <a:spLocks noGrp="1"/>
          </p:cNvSpPr>
          <p:nvPr>
            <p:ph type="ftr" sz="quarter" idx="11"/>
          </p:nvPr>
        </p:nvSpPr>
        <p:spPr/>
        <p:txBody>
          <a:bodyPr/>
          <a:lstStyle/>
          <a:p>
            <a:endParaRPr lang="da-DK" dirty="0"/>
          </a:p>
        </p:txBody>
      </p:sp>
      <p:sp>
        <p:nvSpPr>
          <p:cNvPr id="8" name="Pladsholder til slidenummer 7">
            <a:extLst>
              <a:ext uri="{FF2B5EF4-FFF2-40B4-BE49-F238E27FC236}">
                <a16:creationId xmlns:a16="http://schemas.microsoft.com/office/drawing/2014/main" id="{6BE9F7B0-2616-4983-071D-57D6A317700F}"/>
              </a:ext>
            </a:extLst>
          </p:cNvPr>
          <p:cNvSpPr>
            <a:spLocks noGrp="1"/>
          </p:cNvSpPr>
          <p:nvPr>
            <p:ph type="sldNum" sz="quarter" idx="12"/>
          </p:nvPr>
        </p:nvSpPr>
        <p:spPr/>
        <p:txBody>
          <a:bodyPr/>
          <a:lstStyle/>
          <a:p>
            <a:fld id="{24C8C45C-947F-4981-8B3F-4F32E973C901}" type="slidenum">
              <a:rPr lang="da-DK" smtClean="0"/>
              <a:pPr/>
              <a:t>38</a:t>
            </a:fld>
            <a:endParaRPr lang="da-DK" dirty="0"/>
          </a:p>
        </p:txBody>
      </p:sp>
      <p:pic>
        <p:nvPicPr>
          <p:cNvPr id="9" name="Grafik 8" descr="Åbne anførselstegn med massiv udfyldning">
            <a:extLst>
              <a:ext uri="{FF2B5EF4-FFF2-40B4-BE49-F238E27FC236}">
                <a16:creationId xmlns:a16="http://schemas.microsoft.com/office/drawing/2014/main" id="{B0A7700D-141A-5103-5FD8-5E0C8E7FFC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352" y="2107497"/>
            <a:ext cx="573464" cy="573464"/>
          </a:xfrm>
          <a:prstGeom prst="rect">
            <a:avLst/>
          </a:prstGeom>
        </p:spPr>
      </p:pic>
      <p:pic>
        <p:nvPicPr>
          <p:cNvPr id="10" name="Grafik 9" descr="Åbne anførselstegn med massiv udfyldning">
            <a:extLst>
              <a:ext uri="{FF2B5EF4-FFF2-40B4-BE49-F238E27FC236}">
                <a16:creationId xmlns:a16="http://schemas.microsoft.com/office/drawing/2014/main" id="{36FDEA1E-491D-8C5A-562A-B244D1FCCC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8949" y="2107497"/>
            <a:ext cx="573464" cy="573464"/>
          </a:xfrm>
          <a:prstGeom prst="rect">
            <a:avLst/>
          </a:prstGeom>
        </p:spPr>
      </p:pic>
      <p:pic>
        <p:nvPicPr>
          <p:cNvPr id="11" name="Billede 10" descr="Et billede, der indeholder Font/skrifttype, symbol, logo, Grafik&#10;&#10;Automatisk genereret beskrivelse">
            <a:extLst>
              <a:ext uri="{FF2B5EF4-FFF2-40B4-BE49-F238E27FC236}">
                <a16:creationId xmlns:a16="http://schemas.microsoft.com/office/drawing/2014/main" id="{BE808235-1A56-669E-ACD5-6F85D7826404}"/>
              </a:ext>
            </a:extLst>
          </p:cNvPr>
          <p:cNvPicPr>
            <a:picLocks noChangeAspect="1"/>
          </p:cNvPicPr>
          <p:nvPr/>
        </p:nvPicPr>
        <p:blipFill>
          <a:blip r:embed="rId4">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extLst>
      <p:ext uri="{BB962C8B-B14F-4D97-AF65-F5344CB8AC3E}">
        <p14:creationId xmlns:p14="http://schemas.microsoft.com/office/powerpoint/2010/main" val="33094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3BAAF73-3716-4846-8C5E-D0B94199B6C7}"/>
              </a:ext>
            </a:extLst>
          </p:cNvPr>
          <p:cNvGrpSpPr>
            <a:grpSpLocks/>
          </p:cNvGrpSpPr>
          <p:nvPr/>
        </p:nvGrpSpPr>
        <p:grpSpPr>
          <a:xfrm>
            <a:off x="0" y="-552893"/>
            <a:ext cx="12192000" cy="10708818"/>
            <a:chOff x="0" y="-552893"/>
            <a:chExt cx="12192000" cy="10708818"/>
          </a:xfrm>
        </p:grpSpPr>
        <p:grpSp>
          <p:nvGrpSpPr>
            <p:cNvPr id="5" name="Group 4">
              <a:extLst>
                <a:ext uri="{FF2B5EF4-FFF2-40B4-BE49-F238E27FC236}">
                  <a16:creationId xmlns:a16="http://schemas.microsoft.com/office/drawing/2014/main" id="{7A46CBEA-C921-4A82-A093-BD6D436D371E}"/>
                </a:ext>
              </a:extLst>
            </p:cNvPr>
            <p:cNvGrpSpPr/>
            <p:nvPr/>
          </p:nvGrpSpPr>
          <p:grpSpPr>
            <a:xfrm>
              <a:off x="0" y="-552893"/>
              <a:ext cx="12192000" cy="10708818"/>
              <a:chOff x="0" y="-552893"/>
              <a:chExt cx="12192000" cy="10708818"/>
            </a:xfrm>
          </p:grpSpPr>
          <p:grpSp>
            <p:nvGrpSpPr>
              <p:cNvPr id="3" name="Group 2">
                <a:extLst>
                  <a:ext uri="{FF2B5EF4-FFF2-40B4-BE49-F238E27FC236}">
                    <a16:creationId xmlns:a16="http://schemas.microsoft.com/office/drawing/2014/main" id="{578DD239-8C92-4F90-816E-106731370A8F}"/>
                  </a:ext>
                </a:extLst>
              </p:cNvPr>
              <p:cNvGrpSpPr/>
              <p:nvPr/>
            </p:nvGrpSpPr>
            <p:grpSpPr>
              <a:xfrm>
                <a:off x="0" y="-552893"/>
                <a:ext cx="12192000" cy="10708818"/>
                <a:chOff x="0" y="-552893"/>
                <a:chExt cx="12192000" cy="10708818"/>
              </a:xfrm>
            </p:grpSpPr>
            <p:sp>
              <p:nvSpPr>
                <p:cNvPr id="2" name="Rectangle 1">
                  <a:extLst>
                    <a:ext uri="{FF2B5EF4-FFF2-40B4-BE49-F238E27FC236}">
                      <a16:creationId xmlns:a16="http://schemas.microsoft.com/office/drawing/2014/main" id="{C037661B-28FE-4E6F-81B7-CC43255A8DB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DK" sz="2000" noProof="0" dirty="0" err="1"/>
                </a:p>
              </p:txBody>
            </p:sp>
            <p:pic>
              <p:nvPicPr>
                <p:cNvPr id="8" name="Content Placeholder 13">
                  <a:extLst>
                    <a:ext uri="{FF2B5EF4-FFF2-40B4-BE49-F238E27FC236}">
                      <a16:creationId xmlns:a16="http://schemas.microsoft.com/office/drawing/2014/main" id="{4C7643F3-23F4-4BC5-906A-8FC24D3C0215}"/>
                    </a:ext>
                  </a:extLst>
                </p:cNvPr>
                <p:cNvPicPr>
                  <a:picLocks noChangeAspect="1"/>
                </p:cNvPicPr>
                <p:nvPr/>
              </p:nvPicPr>
              <p:blipFill>
                <a:blip r:embed="rId6">
                  <a:alphaModFix amt="25000"/>
                  <a:extLst>
                    <a:ext uri="{28A0092B-C50C-407E-A947-70E740481C1C}">
                      <a14:useLocalDpi xmlns:a14="http://schemas.microsoft.com/office/drawing/2010/main" val="0"/>
                    </a:ext>
                  </a:extLst>
                </a:blip>
                <a:srcRect/>
                <a:stretch/>
              </p:blipFill>
              <p:spPr>
                <a:xfrm flipH="1">
                  <a:off x="819372" y="-552893"/>
                  <a:ext cx="9670347" cy="10708818"/>
                </a:xfrm>
                <a:prstGeom prst="rect">
                  <a:avLst/>
                </a:prstGeom>
              </p:spPr>
            </p:pic>
          </p:grpSp>
          <p:pic>
            <p:nvPicPr>
              <p:cNvPr id="20" name="Picture 2">
                <a:extLst>
                  <a:ext uri="{FF2B5EF4-FFF2-40B4-BE49-F238E27FC236}">
                    <a16:creationId xmlns:a16="http://schemas.microsoft.com/office/drawing/2014/main" id="{B365851E-179E-449F-9423-65F42043C291}"/>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292250" y="522000"/>
                <a:ext cx="360000" cy="897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3B03FFF1-C92A-4853-8032-72A1FADE0BBD}"/>
                </a:ext>
              </a:extLst>
            </p:cNvPr>
            <p:cNvGrpSpPr/>
            <p:nvPr/>
          </p:nvGrpSpPr>
          <p:grpSpPr>
            <a:xfrm>
              <a:off x="540000" y="6228000"/>
              <a:ext cx="11112500" cy="115673"/>
              <a:chOff x="539750" y="6229391"/>
              <a:chExt cx="11112500" cy="115673"/>
            </a:xfrm>
          </p:grpSpPr>
          <p:sp>
            <p:nvSpPr>
              <p:cNvPr id="35" name="TextBox 34">
                <a:extLst>
                  <a:ext uri="{FF2B5EF4-FFF2-40B4-BE49-F238E27FC236}">
                    <a16:creationId xmlns:a16="http://schemas.microsoft.com/office/drawing/2014/main" id="{CDCE00C9-B12C-47F2-8D1A-A863BFA5214E}"/>
                  </a:ext>
                </a:extLst>
              </p:cNvPr>
              <p:cNvSpPr txBox="1"/>
              <p:nvPr/>
            </p:nvSpPr>
            <p:spPr>
              <a:xfrm>
                <a:off x="539750" y="6229391"/>
                <a:ext cx="612000" cy="115673"/>
              </a:xfrm>
              <a:prstGeom prst="rect">
                <a:avLst/>
              </a:prstGeom>
            </p:spPr>
            <p:txBody>
              <a:bodyPr wrap="square" lIns="0" tIns="0" rIns="0" bIns="0" rtlCol="0" anchor="b" anchorCtr="0">
                <a:spAutoFit/>
              </a:bodyPr>
              <a:lstStyle/>
              <a:p>
                <a:pPr>
                  <a:lnSpc>
                    <a:spcPct val="92000"/>
                  </a:lnSpc>
                </a:pPr>
                <a:fld id="{F900E841-AB5A-43BD-83D7-8CB06F78D158}" type="datetime3">
                  <a:rPr lang="da-DK" sz="800" cap="all">
                    <a:solidFill>
                      <a:schemeClr val="accent5"/>
                    </a:solidFill>
                    <a:cs typeface="Circular Pro Black" panose="020B0A04020101010102" pitchFamily="34" charset="0"/>
                  </a:rPr>
                  <a:t>12.10.2023</a:t>
                </a:fld>
                <a:endParaRPr lang="en-DK" sz="800" cap="all" dirty="0" err="1">
                  <a:solidFill>
                    <a:schemeClr val="accent5"/>
                  </a:solidFill>
                  <a:cs typeface="Circular Pro Black" panose="020B0A04020101010102" pitchFamily="34" charset="0"/>
                </a:endParaRPr>
              </a:p>
            </p:txBody>
          </p:sp>
          <p:sp>
            <p:nvSpPr>
              <p:cNvPr id="36" name="TextBox 35">
                <a:extLst>
                  <a:ext uri="{FF2B5EF4-FFF2-40B4-BE49-F238E27FC236}">
                    <a16:creationId xmlns:a16="http://schemas.microsoft.com/office/drawing/2014/main" id="{77AE2B76-E207-4C8F-8E7C-4E5FD4629237}"/>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accent5"/>
                    </a:solidFill>
                    <a:cs typeface="Circular Pro Black" panose="020B0A04020101010102" pitchFamily="34" charset="0"/>
                  </a:rPr>
                  <a:pPr algn="r">
                    <a:lnSpc>
                      <a:spcPct val="92000"/>
                    </a:lnSpc>
                  </a:pPr>
                  <a:t>39</a:t>
                </a:fld>
                <a:endParaRPr lang="en-DK" sz="800" cap="all" dirty="0" err="1">
                  <a:solidFill>
                    <a:schemeClr val="accent5"/>
                  </a:solidFill>
                  <a:cs typeface="Circular Pro Black" panose="020B0A04020101010102" pitchFamily="34" charset="0"/>
                </a:endParaRPr>
              </a:p>
            </p:txBody>
          </p:sp>
          <p:sp>
            <p:nvSpPr>
              <p:cNvPr id="37" name="TextBox 36">
                <a:extLst>
                  <a:ext uri="{FF2B5EF4-FFF2-40B4-BE49-F238E27FC236}">
                    <a16:creationId xmlns:a16="http://schemas.microsoft.com/office/drawing/2014/main" id="{80A54CB1-531A-4459-BE0F-39ECCFCBB1E2}"/>
                  </a:ext>
                </a:extLst>
              </p:cNvPr>
              <p:cNvSpPr txBox="1"/>
              <p:nvPr/>
            </p:nvSpPr>
            <p:spPr>
              <a:xfrm>
                <a:off x="1497012" y="6229391"/>
                <a:ext cx="9576000" cy="115673"/>
              </a:xfrm>
              <a:prstGeom prst="rect">
                <a:avLst/>
              </a:prstGeom>
            </p:spPr>
            <p:txBody>
              <a:bodyPr wrap="square" lIns="0" tIns="0" rIns="0" bIns="0" rtlCol="0" anchor="b" anchorCtr="0">
                <a:spAutoFit/>
              </a:bodyPr>
              <a:lstStyle/>
              <a:p>
                <a:pPr>
                  <a:lnSpc>
                    <a:spcPct val="92000"/>
                  </a:lnSpc>
                </a:pPr>
                <a:r>
                  <a:rPr lang="en-GB" sz="800" cap="all" dirty="0">
                    <a:solidFill>
                      <a:schemeClr val="accent5"/>
                    </a:solidFill>
                    <a:cs typeface="Circular Pro Black" panose="020B0A04020101010102" pitchFamily="34" charset="0"/>
                  </a:rPr>
                  <a:t>Footer Lorem ipsum dolor sit amet, consectetuer </a:t>
                </a:r>
                <a:r>
                  <a:rPr lang="en-GB" sz="800" cap="all" dirty="0" err="1">
                    <a:solidFill>
                      <a:schemeClr val="accent5"/>
                    </a:solidFill>
                    <a:cs typeface="Circular Pro Black" panose="020B0A04020101010102" pitchFamily="34" charset="0"/>
                  </a:rPr>
                  <a:t>adipiscing</a:t>
                </a:r>
                <a:r>
                  <a:rPr lang="en-GB" sz="800" cap="all" dirty="0">
                    <a:solidFill>
                      <a:schemeClr val="accent5"/>
                    </a:solidFill>
                    <a:cs typeface="Circular Pro Black" panose="020B0A04020101010102" pitchFamily="34" charset="0"/>
                  </a:rPr>
                  <a:t> </a:t>
                </a:r>
                <a:r>
                  <a:rPr lang="en-GB" sz="800" cap="all" dirty="0" err="1">
                    <a:solidFill>
                      <a:schemeClr val="accent5"/>
                    </a:solidFill>
                    <a:cs typeface="Circular Pro Black" panose="020B0A04020101010102" pitchFamily="34" charset="0"/>
                  </a:rPr>
                  <a:t>elit</a:t>
                </a:r>
                <a:endParaRPr lang="en-DK" sz="800" cap="all" dirty="0" err="1">
                  <a:solidFill>
                    <a:schemeClr val="accent5"/>
                  </a:solidFill>
                  <a:cs typeface="Circular Pro Black" panose="020B0A04020101010102" pitchFamily="34" charset="0"/>
                </a:endParaRPr>
              </a:p>
            </p:txBody>
          </p:sp>
        </p:grpSp>
      </p:grpSp>
      <p:grpSp>
        <p:nvGrpSpPr>
          <p:cNvPr id="7" name="Group 6">
            <a:extLst>
              <a:ext uri="{FF2B5EF4-FFF2-40B4-BE49-F238E27FC236}">
                <a16:creationId xmlns:a16="http://schemas.microsoft.com/office/drawing/2014/main" id="{5CADF59E-DE8A-4841-BE2D-4171C4BEDDA7}"/>
              </a:ext>
            </a:extLst>
          </p:cNvPr>
          <p:cNvGrpSpPr>
            <a:grpSpLocks/>
          </p:cNvGrpSpPr>
          <p:nvPr/>
        </p:nvGrpSpPr>
        <p:grpSpPr>
          <a:xfrm>
            <a:off x="0" y="0"/>
            <a:ext cx="12192000" cy="6858000"/>
            <a:chOff x="0" y="0"/>
            <a:chExt cx="12192000" cy="6858000"/>
          </a:xfrm>
        </p:grpSpPr>
        <p:pic>
          <p:nvPicPr>
            <p:cNvPr id="22" name="Rectangle 1">
              <a:extLst>
                <a:ext uri="{FF2B5EF4-FFF2-40B4-BE49-F238E27FC236}">
                  <a16:creationId xmlns:a16="http://schemas.microsoft.com/office/drawing/2014/main" id="{35F7EF04-93B2-4C7F-97C5-DD1D66F9B287}"/>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EB00864D-0855-4FE7-B9E9-ADFB5A77AB09}"/>
                </a:ext>
              </a:extLst>
            </p:cNvPr>
            <p:cNvGrpSpPr/>
            <p:nvPr/>
          </p:nvGrpSpPr>
          <p:grpSpPr>
            <a:xfrm>
              <a:off x="539750" y="6229391"/>
              <a:ext cx="11112500" cy="115673"/>
              <a:chOff x="539750" y="6229391"/>
              <a:chExt cx="11112500" cy="115673"/>
            </a:xfrm>
          </p:grpSpPr>
          <p:sp>
            <p:nvSpPr>
              <p:cNvPr id="27" name="TextBox 26">
                <a:extLst>
                  <a:ext uri="{FF2B5EF4-FFF2-40B4-BE49-F238E27FC236}">
                    <a16:creationId xmlns:a16="http://schemas.microsoft.com/office/drawing/2014/main" id="{12673108-939A-4E93-B8A2-8A83B41EE483}"/>
                  </a:ext>
                </a:extLst>
              </p:cNvPr>
              <p:cNvSpPr txBox="1"/>
              <p:nvPr/>
            </p:nvSpPr>
            <p:spPr>
              <a:xfrm>
                <a:off x="539750" y="6229391"/>
                <a:ext cx="612000" cy="115673"/>
              </a:xfrm>
              <a:prstGeom prst="rect">
                <a:avLst/>
              </a:prstGeom>
            </p:spPr>
            <p:txBody>
              <a:bodyPr wrap="square" lIns="0" tIns="0" rIns="0" bIns="0" rtlCol="0" anchor="b" anchorCtr="0">
                <a:spAutoFit/>
              </a:bodyPr>
              <a:lstStyle/>
              <a:p>
                <a:pPr>
                  <a:lnSpc>
                    <a:spcPct val="92000"/>
                  </a:lnSpc>
                </a:pPr>
                <a:fld id="{F900E841-AB5A-43BD-83D7-8CB06F78D158}" type="datetime3">
                  <a:rPr lang="da-DK" sz="800" cap="all">
                    <a:solidFill>
                      <a:schemeClr val="bg1"/>
                    </a:solidFill>
                    <a:cs typeface="Circular Pro Black" panose="020B0A04020101010102" pitchFamily="34" charset="0"/>
                  </a:rPr>
                  <a:t>12.10.2023</a:t>
                </a:fld>
                <a:endParaRPr lang="en-DK" sz="800" cap="all" dirty="0" err="1">
                  <a:solidFill>
                    <a:schemeClr val="bg1"/>
                  </a:solidFill>
                  <a:cs typeface="Circular Pro Black" panose="020B0A04020101010102" pitchFamily="34" charset="0"/>
                </a:endParaRPr>
              </a:p>
            </p:txBody>
          </p:sp>
          <p:sp>
            <p:nvSpPr>
              <p:cNvPr id="28" name="TextBox 27">
                <a:extLst>
                  <a:ext uri="{FF2B5EF4-FFF2-40B4-BE49-F238E27FC236}">
                    <a16:creationId xmlns:a16="http://schemas.microsoft.com/office/drawing/2014/main" id="{128EB695-E8EE-4D45-8157-91E10688DF2E}"/>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bg1"/>
                    </a:solidFill>
                    <a:cs typeface="Circular Pro Black" panose="020B0A04020101010102" pitchFamily="34" charset="0"/>
                  </a:rPr>
                  <a:pPr algn="r">
                    <a:lnSpc>
                      <a:spcPct val="92000"/>
                    </a:lnSpc>
                  </a:pPr>
                  <a:t>39</a:t>
                </a:fld>
                <a:endParaRPr lang="en-DK" sz="800" cap="all" dirty="0" err="1">
                  <a:solidFill>
                    <a:schemeClr val="bg1"/>
                  </a:solidFill>
                  <a:cs typeface="Circular Pro Black" panose="020B0A04020101010102" pitchFamily="34" charset="0"/>
                </a:endParaRPr>
              </a:p>
            </p:txBody>
          </p:sp>
          <p:sp>
            <p:nvSpPr>
              <p:cNvPr id="29" name="TextBox 28">
                <a:extLst>
                  <a:ext uri="{FF2B5EF4-FFF2-40B4-BE49-F238E27FC236}">
                    <a16:creationId xmlns:a16="http://schemas.microsoft.com/office/drawing/2014/main" id="{664B9087-BD9C-4B29-A2CA-FEB6EA3913D3}"/>
                  </a:ext>
                </a:extLst>
              </p:cNvPr>
              <p:cNvSpPr txBox="1"/>
              <p:nvPr/>
            </p:nvSpPr>
            <p:spPr>
              <a:xfrm>
                <a:off x="1497012" y="6229391"/>
                <a:ext cx="9576000" cy="115673"/>
              </a:xfrm>
              <a:prstGeom prst="rect">
                <a:avLst/>
              </a:prstGeom>
            </p:spPr>
            <p:txBody>
              <a:bodyPr wrap="square" lIns="0" tIns="0" rIns="0" bIns="0" rtlCol="0" anchor="b" anchorCtr="0">
                <a:spAutoFit/>
              </a:bodyPr>
              <a:lstStyle/>
              <a:p>
                <a:pPr>
                  <a:lnSpc>
                    <a:spcPct val="92000"/>
                  </a:lnSpc>
                </a:pPr>
                <a:r>
                  <a:rPr lang="en-GB" sz="800" cap="all" dirty="0">
                    <a:solidFill>
                      <a:schemeClr val="bg1"/>
                    </a:solidFill>
                    <a:cs typeface="Circular Pro Black" panose="020B0A04020101010102" pitchFamily="34" charset="0"/>
                  </a:rPr>
                  <a:t>Footer Lorem ipsum dolor sit amet, consectetuer </a:t>
                </a:r>
                <a:r>
                  <a:rPr lang="en-GB" sz="800" cap="all" dirty="0" err="1">
                    <a:solidFill>
                      <a:schemeClr val="bg1"/>
                    </a:solidFill>
                    <a:cs typeface="Circular Pro Black" panose="020B0A04020101010102" pitchFamily="34" charset="0"/>
                  </a:rPr>
                  <a:t>adipiscing</a:t>
                </a:r>
                <a:r>
                  <a:rPr lang="en-GB" sz="800" cap="all" dirty="0">
                    <a:solidFill>
                      <a:schemeClr val="bg1"/>
                    </a:solidFill>
                    <a:cs typeface="Circular Pro Black" panose="020B0A04020101010102" pitchFamily="34" charset="0"/>
                  </a:rPr>
                  <a:t> </a:t>
                </a:r>
                <a:r>
                  <a:rPr lang="en-GB" sz="800" cap="all" dirty="0" err="1">
                    <a:solidFill>
                      <a:schemeClr val="bg1"/>
                    </a:solidFill>
                    <a:cs typeface="Circular Pro Black" panose="020B0A04020101010102" pitchFamily="34" charset="0"/>
                  </a:rPr>
                  <a:t>elit</a:t>
                </a:r>
                <a:endParaRPr lang="en-DK" sz="800" cap="all" dirty="0" err="1">
                  <a:solidFill>
                    <a:schemeClr val="bg1"/>
                  </a:solidFill>
                  <a:cs typeface="Circular Pro Black" panose="020B0A04020101010102" pitchFamily="34" charset="0"/>
                </a:endParaRPr>
              </a:p>
            </p:txBody>
          </p:sp>
        </p:grpSp>
      </p:grpSp>
      <p:sp>
        <p:nvSpPr>
          <p:cNvPr id="11" name="Content Placeholder 4">
            <a:extLst>
              <a:ext uri="{FF2B5EF4-FFF2-40B4-BE49-F238E27FC236}">
                <a16:creationId xmlns:a16="http://schemas.microsoft.com/office/drawing/2014/main" id="{C157A7A3-C390-47DA-BA47-FE32B64944E6}"/>
              </a:ext>
            </a:extLst>
          </p:cNvPr>
          <p:cNvSpPr txBox="1">
            <a:spLocks/>
          </p:cNvSpPr>
          <p:nvPr/>
        </p:nvSpPr>
        <p:spPr>
          <a:xfrm>
            <a:off x="539750" y="1800000"/>
            <a:ext cx="3420000" cy="4500000"/>
          </a:xfrm>
          <a:prstGeom prst="rect">
            <a:avLst/>
          </a:prstGeom>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tx1"/>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tx1"/>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600" kern="1200" cap="all" baseline="0">
                <a:solidFill>
                  <a:schemeClr val="tx1"/>
                </a:solidFill>
                <a:latin typeface="DIF Stencil" pitchFamily="2" charset="0"/>
                <a:ea typeface="+mn-ea"/>
                <a:cs typeface="+mn-cs"/>
              </a:defRPr>
            </a:lvl9pPr>
          </a:lstStyle>
          <a:p>
            <a:endParaRPr lang="en-DK" dirty="0"/>
          </a:p>
        </p:txBody>
      </p:sp>
      <p:grpSp>
        <p:nvGrpSpPr>
          <p:cNvPr id="41" name="Group 40">
            <a:extLst>
              <a:ext uri="{FF2B5EF4-FFF2-40B4-BE49-F238E27FC236}">
                <a16:creationId xmlns:a16="http://schemas.microsoft.com/office/drawing/2014/main" id="{A25CB0F5-33A4-4D3F-A318-696E83870D55}"/>
              </a:ext>
            </a:extLst>
          </p:cNvPr>
          <p:cNvGrpSpPr>
            <a:grpSpLocks/>
          </p:cNvGrpSpPr>
          <p:nvPr/>
        </p:nvGrpSpPr>
        <p:grpSpPr>
          <a:xfrm>
            <a:off x="539750" y="1637888"/>
            <a:ext cx="6330950" cy="4320000"/>
            <a:chOff x="539750" y="1637888"/>
            <a:chExt cx="6330950" cy="4320000"/>
          </a:xfrm>
        </p:grpSpPr>
        <p:sp>
          <p:nvSpPr>
            <p:cNvPr id="42" name="TextBox 41">
              <a:extLst>
                <a:ext uri="{FF2B5EF4-FFF2-40B4-BE49-F238E27FC236}">
                  <a16:creationId xmlns:a16="http://schemas.microsoft.com/office/drawing/2014/main" id="{E320998A-47D5-43C9-A614-D75C85BA6FCD}"/>
                </a:ext>
              </a:extLst>
            </p:cNvPr>
            <p:cNvSpPr txBox="1"/>
            <p:nvPr/>
          </p:nvSpPr>
          <p:spPr>
            <a:xfrm>
              <a:off x="539750" y="1637888"/>
              <a:ext cx="6328800" cy="4320000"/>
            </a:xfrm>
            <a:prstGeom prst="rect">
              <a:avLst/>
            </a:prstGeom>
            <a:solidFill>
              <a:schemeClr val="bg1">
                <a:alpha val="90000"/>
              </a:schemeClr>
            </a:solidFill>
            <a:effectLst>
              <a:outerShdw blurRad="317500" sx="107000" sy="107000" algn="ctr" rotWithShape="0">
                <a:prstClr val="black">
                  <a:alpha val="35000"/>
                </a:prstClr>
              </a:outerShdw>
            </a:effectLst>
          </p:spPr>
          <p:txBody>
            <a:bodyPr wrap="square" lIns="486000" tIns="486000" rIns="486000" bIns="1080000" anchor="b" anchorCtr="0">
              <a:noAutofit/>
            </a:bodyPr>
            <a:lstStyle/>
            <a:p>
              <a:pPr>
                <a:lnSpc>
                  <a:spcPct val="95000"/>
                </a:lnSpc>
              </a:pPr>
              <a:r>
                <a:rPr lang="en-GB" sz="2400" cap="none" dirty="0">
                  <a:latin typeface="DIF Semibold" pitchFamily="2" charset="0"/>
                </a:rPr>
                <a:t>Lorem ipsum </a:t>
              </a:r>
              <a:r>
                <a:rPr lang="en-GB" sz="2400" cap="none" dirty="0" err="1">
                  <a:latin typeface="DIF Semibold" pitchFamily="2" charset="0"/>
                </a:rPr>
                <a:t>dolor</a:t>
              </a:r>
              <a:r>
                <a:rPr lang="en-GB" sz="2400" cap="none" dirty="0">
                  <a:latin typeface="DIF Semibold" pitchFamily="2" charset="0"/>
                </a:rPr>
                <a:t> sit </a:t>
              </a:r>
              <a:r>
                <a:rPr lang="en-GB" sz="2400" cap="none" dirty="0" err="1">
                  <a:latin typeface="DIF Semibold" pitchFamily="2" charset="0"/>
                </a:rPr>
                <a:t>amet</a:t>
              </a:r>
              <a:r>
                <a:rPr lang="en-GB" sz="2400" dirty="0">
                  <a:latin typeface="DIF Semibold" pitchFamily="2" charset="0"/>
                </a:rPr>
                <a:t>, </a:t>
              </a:r>
              <a:r>
                <a:rPr lang="en-GB" sz="2400" cap="none" dirty="0" err="1">
                  <a:latin typeface="DIF Semibold" pitchFamily="2" charset="0"/>
                </a:rPr>
                <a:t>consectetuer</a:t>
              </a:r>
              <a:r>
                <a:rPr lang="en-GB" sz="2400" cap="none" dirty="0">
                  <a:latin typeface="DIF Semibold" pitchFamily="2" charset="0"/>
                </a:rPr>
                <a:t> </a:t>
              </a:r>
              <a:r>
                <a:rPr lang="en-GB" sz="2400" cap="none" dirty="0" err="1">
                  <a:latin typeface="DIF Semibold" pitchFamily="2" charset="0"/>
                </a:rPr>
                <a:t>adipiscing</a:t>
              </a:r>
              <a:r>
                <a:rPr lang="en-GB" sz="2400" cap="none" dirty="0">
                  <a:latin typeface="DIF Semibold" pitchFamily="2" charset="0"/>
                </a:rPr>
                <a:t> </a:t>
              </a:r>
              <a:r>
                <a:rPr lang="en-GB" sz="2400" cap="none" dirty="0" err="1">
                  <a:latin typeface="DIF Semibold" pitchFamily="2" charset="0"/>
                </a:rPr>
                <a:t>elit</a:t>
              </a:r>
              <a:r>
                <a:rPr lang="en-GB" sz="2400" cap="none" dirty="0">
                  <a:latin typeface="DIF Semibold" pitchFamily="2" charset="0"/>
                </a:rPr>
                <a:t>. Maecenas </a:t>
              </a:r>
              <a:r>
                <a:rPr lang="en-GB" sz="2400" cap="none" dirty="0" err="1">
                  <a:latin typeface="DIF Semibold" pitchFamily="2" charset="0"/>
                </a:rPr>
                <a:t>porttitor</a:t>
              </a:r>
              <a:r>
                <a:rPr lang="en-GB" sz="2400" cap="none" dirty="0">
                  <a:latin typeface="DIF Semibold" pitchFamily="2" charset="0"/>
                </a:rPr>
                <a:t> </a:t>
              </a:r>
              <a:r>
                <a:rPr lang="en-GB" sz="2400" cap="none" dirty="0" err="1">
                  <a:latin typeface="DIF Semibold" pitchFamily="2" charset="0"/>
                </a:rPr>
                <a:t>congue</a:t>
              </a:r>
              <a:r>
                <a:rPr lang="en-GB" sz="2400" cap="none" dirty="0">
                  <a:latin typeface="DIF Semibold" pitchFamily="2" charset="0"/>
                </a:rPr>
                <a:t> </a:t>
              </a:r>
              <a:r>
                <a:rPr lang="en-GB" sz="2400" cap="none" dirty="0" err="1">
                  <a:latin typeface="DIF Semibold" pitchFamily="2" charset="0"/>
                </a:rPr>
                <a:t>massa</a:t>
              </a:r>
              <a:r>
                <a:rPr lang="en-GB" sz="2400" cap="none" dirty="0">
                  <a:latin typeface="DIF Semibold" pitchFamily="2" charset="0"/>
                </a:rPr>
                <a:t>.</a:t>
              </a:r>
            </a:p>
            <a:p>
              <a:pPr>
                <a:lnSpc>
                  <a:spcPct val="95000"/>
                </a:lnSpc>
              </a:pPr>
              <a:r>
                <a:rPr lang="en-GB" sz="2400" cap="none" dirty="0" err="1">
                  <a:latin typeface="DIF Semibold" pitchFamily="2" charset="0"/>
                </a:rPr>
                <a:t>Fusce</a:t>
              </a:r>
              <a:r>
                <a:rPr lang="en-GB" sz="2400" cap="none" dirty="0">
                  <a:latin typeface="DIF Semibold" pitchFamily="2" charset="0"/>
                </a:rPr>
                <a:t> </a:t>
              </a:r>
              <a:r>
                <a:rPr lang="en-GB" sz="2400" cap="none" dirty="0" err="1">
                  <a:latin typeface="DIF Semibold" pitchFamily="2" charset="0"/>
                </a:rPr>
                <a:t>posuere</a:t>
              </a:r>
              <a:r>
                <a:rPr lang="en-GB" sz="2400" cap="none" dirty="0">
                  <a:latin typeface="DIF Semibold" pitchFamily="2" charset="0"/>
                </a:rPr>
                <a:t>, magna </a:t>
              </a:r>
              <a:r>
                <a:rPr lang="en-GB" sz="2400" cap="none" dirty="0" err="1">
                  <a:latin typeface="DIF Semibold" pitchFamily="2" charset="0"/>
                </a:rPr>
                <a:t>sed</a:t>
              </a:r>
              <a:r>
                <a:rPr lang="en-GB" sz="2400" cap="none" dirty="0">
                  <a:latin typeface="DIF Semibold" pitchFamily="2" charset="0"/>
                </a:rPr>
                <a:t> pulvinar </a:t>
              </a:r>
              <a:r>
                <a:rPr lang="en-GB" sz="2400" cap="none" dirty="0" err="1">
                  <a:latin typeface="DIF Semibold" pitchFamily="2" charset="0"/>
                </a:rPr>
                <a:t>ultricies</a:t>
              </a:r>
              <a:r>
                <a:rPr lang="en-GB" sz="2400" cap="none" dirty="0">
                  <a:latin typeface="DIF Semibold" pitchFamily="2" charset="0"/>
                </a:rPr>
                <a:t>, </a:t>
              </a:r>
              <a:r>
                <a:rPr lang="en-GB" sz="2400" cap="none" dirty="0" err="1">
                  <a:latin typeface="DIF Semibold" pitchFamily="2" charset="0"/>
                </a:rPr>
                <a:t>purus</a:t>
              </a:r>
              <a:r>
                <a:rPr lang="en-GB" sz="2400" cap="none" dirty="0">
                  <a:latin typeface="DIF Semibold" pitchFamily="2" charset="0"/>
                </a:rPr>
                <a:t> </a:t>
              </a:r>
              <a:r>
                <a:rPr lang="en-GB" sz="2400" cap="none" dirty="0" err="1">
                  <a:latin typeface="DIF Semibold" pitchFamily="2" charset="0"/>
                </a:rPr>
                <a:t>lectus</a:t>
              </a:r>
              <a:r>
                <a:rPr lang="en-GB" sz="2400" cap="none" dirty="0">
                  <a:latin typeface="DIF Semibold" pitchFamily="2" charset="0"/>
                </a:rPr>
                <a:t> </a:t>
              </a:r>
              <a:r>
                <a:rPr lang="en-GB" sz="2400" cap="none" dirty="0" err="1">
                  <a:latin typeface="DIF Semibold" pitchFamily="2" charset="0"/>
                </a:rPr>
                <a:t>malesuada</a:t>
              </a:r>
              <a:r>
                <a:rPr lang="en-GB" sz="2400" cap="none" dirty="0">
                  <a:latin typeface="DIF Semibold" pitchFamily="2" charset="0"/>
                </a:rPr>
                <a:t>.</a:t>
              </a:r>
              <a:br>
                <a:rPr lang="en-GB" sz="2400" cap="none" dirty="0">
                  <a:latin typeface="DIF Semibold" pitchFamily="2" charset="0"/>
                </a:rPr>
              </a:br>
              <a:r>
                <a:rPr lang="en-GB" sz="2400" cap="none" dirty="0">
                  <a:latin typeface="DIF Semibold" pitchFamily="2" charset="0"/>
                </a:rPr>
                <a:t>24 </a:t>
              </a:r>
              <a:r>
                <a:rPr lang="en-GB" sz="2400" cap="none" dirty="0" err="1">
                  <a:latin typeface="DIF Semibold" pitchFamily="2" charset="0"/>
                </a:rPr>
                <a:t>pt</a:t>
              </a:r>
              <a:endParaRPr lang="en-GB" sz="2400" cap="none" dirty="0">
                <a:latin typeface="DIF Semibold" pitchFamily="2" charset="0"/>
              </a:endParaRPr>
            </a:p>
          </p:txBody>
        </p:sp>
        <p:sp>
          <p:nvSpPr>
            <p:cNvPr id="43" name="TextBox 42">
              <a:extLst>
                <a:ext uri="{FF2B5EF4-FFF2-40B4-BE49-F238E27FC236}">
                  <a16:creationId xmlns:a16="http://schemas.microsoft.com/office/drawing/2014/main" id="{7D3BD1CB-13CB-4F51-9644-B93BD0FA7E67}"/>
                </a:ext>
              </a:extLst>
            </p:cNvPr>
            <p:cNvSpPr txBox="1"/>
            <p:nvPr/>
          </p:nvSpPr>
          <p:spPr>
            <a:xfrm>
              <a:off x="555962" y="1637888"/>
              <a:ext cx="1347537" cy="1194512"/>
            </a:xfrm>
            <a:prstGeom prst="rect">
              <a:avLst/>
            </a:prstGeom>
            <a:noFill/>
          </p:spPr>
          <p:txBody>
            <a:bodyPr wrap="square" lIns="432000" tIns="360000" rIns="360000" bIns="0" rtlCol="0">
              <a:spAutoFit/>
            </a:bodyPr>
            <a:lstStyle/>
            <a:p>
              <a:r>
                <a:rPr lang="en-GB" sz="5400" dirty="0">
                  <a:solidFill>
                    <a:srgbClr val="FF0000"/>
                  </a:solidFill>
                  <a:latin typeface="Amasis MT Pro Black" panose="02040A04050005020304" pitchFamily="18" charset="0"/>
                  <a:cs typeface="Calibri Light" panose="020F0302020204030204" pitchFamily="34" charset="0"/>
                </a:rPr>
                <a:t>“</a:t>
              </a:r>
              <a:endParaRPr lang="en-DK" sz="5400" dirty="0" err="1">
                <a:solidFill>
                  <a:srgbClr val="FF0000"/>
                </a:solidFill>
                <a:latin typeface="Amasis MT Pro Black" panose="02040A04050005020304" pitchFamily="18" charset="0"/>
                <a:cs typeface="Calibri Light" panose="020F0302020204030204" pitchFamily="34" charset="0"/>
              </a:endParaRPr>
            </a:p>
          </p:txBody>
        </p:sp>
        <p:sp>
          <p:nvSpPr>
            <p:cNvPr id="44" name="Content Placeholder 8">
              <a:extLst>
                <a:ext uri="{FF2B5EF4-FFF2-40B4-BE49-F238E27FC236}">
                  <a16:creationId xmlns:a16="http://schemas.microsoft.com/office/drawing/2014/main" id="{D8024A15-A280-4F6D-9F9F-DA725EB885AC}"/>
                </a:ext>
              </a:extLst>
            </p:cNvPr>
            <p:cNvSpPr txBox="1">
              <a:spLocks/>
            </p:cNvSpPr>
            <p:nvPr/>
          </p:nvSpPr>
          <p:spPr>
            <a:xfrm>
              <a:off x="539750" y="5113968"/>
              <a:ext cx="6330950" cy="843920"/>
            </a:xfrm>
            <a:prstGeom prst="rect">
              <a:avLst/>
            </a:prstGeom>
          </p:spPr>
          <p:txBody>
            <a:bodyPr vert="horz" lIns="486000" tIns="0" rIns="360000" bIns="486000" rtlCol="0" anchor="b" anchorCtr="0">
              <a:sp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lnSpc>
                  <a:spcPct val="95000"/>
                </a:lnSpc>
                <a:spcAft>
                  <a:spcPts val="0"/>
                </a:spcAft>
              </a:pPr>
              <a:r>
                <a:rPr lang="en-GB" dirty="0">
                  <a:latin typeface="DIF Semibold" pitchFamily="2" charset="0"/>
                </a:rPr>
                <a:t>Lorem Ipsum</a:t>
              </a:r>
            </a:p>
            <a:p>
              <a:pPr lvl="7">
                <a:lnSpc>
                  <a:spcPct val="95000"/>
                </a:lnSpc>
                <a:spcAft>
                  <a:spcPts val="0"/>
                </a:spcAft>
              </a:pPr>
              <a:r>
                <a:rPr lang="en-GB" dirty="0" err="1"/>
                <a:t>Dolor</a:t>
              </a:r>
              <a:r>
                <a:rPr lang="en-GB" dirty="0"/>
                <a:t> sit </a:t>
              </a:r>
              <a:r>
                <a:rPr lang="en-GB" dirty="0" err="1"/>
                <a:t>amet</a:t>
              </a:r>
              <a:endParaRPr lang="en-GB" dirty="0"/>
            </a:p>
          </p:txBody>
        </p:sp>
      </p:grpSp>
      <p:pic>
        <p:nvPicPr>
          <p:cNvPr id="30" name="Picture 2">
            <a:extLst>
              <a:ext uri="{FF2B5EF4-FFF2-40B4-BE49-F238E27FC236}">
                <a16:creationId xmlns:a16="http://schemas.microsoft.com/office/drawing/2014/main" id="{518FB313-29D7-4042-8534-A00330C7435F}"/>
              </a:ext>
            </a:extLst>
          </p:cNvPr>
          <p:cNvPicPr>
            <a:picLocks noChangeAspect="1" noChangeArrowheads="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Placeholder 8">
            <a:extLst>
              <a:ext uri="{FF2B5EF4-FFF2-40B4-BE49-F238E27FC236}">
                <a16:creationId xmlns:a16="http://schemas.microsoft.com/office/drawing/2014/main" id="{D6F175C9-1A34-B364-8E13-4375F6F276A0}"/>
              </a:ext>
            </a:extLst>
          </p:cNvPr>
          <p:cNvPicPr>
            <a:picLocks noGrp="1" noChangeAspect="1"/>
          </p:cNvPicPr>
          <p:nvPr>
            <p:ph type="pic" sz="quarter" idx="17"/>
            <p:custDataLst>
              <p:tags r:id="rId3"/>
            </p:custDataLst>
          </p:nvPr>
        </p:nvPicPr>
        <p:blipFill>
          <a:blip r:embed="rId12">
            <a:extLst>
              <a:ext uri="{28A0092B-C50C-407E-A947-70E740481C1C}">
                <a14:useLocalDpi xmlns:a14="http://schemas.microsoft.com/office/drawing/2010/main" val="0"/>
              </a:ext>
            </a:extLst>
          </a:blip>
          <a:srcRect t="496" b="496"/>
          <a:stretch/>
        </p:blipFill>
        <p:spPr>
          <a:xfrm>
            <a:off x="-1200" y="2619"/>
            <a:ext cx="12193200" cy="6861600"/>
          </a:xfrm>
        </p:spPr>
      </p:pic>
      <p:sp>
        <p:nvSpPr>
          <p:cNvPr id="10" name="Pladsholder til tekst 9">
            <a:extLst>
              <a:ext uri="{FF2B5EF4-FFF2-40B4-BE49-F238E27FC236}">
                <a16:creationId xmlns:a16="http://schemas.microsoft.com/office/drawing/2014/main" id="{569171CB-D60B-49CC-919E-A50BC847CC36}"/>
              </a:ext>
            </a:extLst>
          </p:cNvPr>
          <p:cNvSpPr>
            <a:spLocks noGrp="1"/>
          </p:cNvSpPr>
          <p:nvPr>
            <p:ph type="body" sz="quarter" idx="18"/>
          </p:nvPr>
        </p:nvSpPr>
        <p:spPr/>
        <p:txBody>
          <a:bodyPr/>
          <a:lstStyle/>
          <a:p>
            <a:endParaRPr lang="da-DK"/>
          </a:p>
        </p:txBody>
      </p:sp>
      <p:sp>
        <p:nvSpPr>
          <p:cNvPr id="4" name="Titel 3">
            <a:extLst>
              <a:ext uri="{FF2B5EF4-FFF2-40B4-BE49-F238E27FC236}">
                <a16:creationId xmlns:a16="http://schemas.microsoft.com/office/drawing/2014/main" id="{D5C07BC2-2005-4FA4-A5D7-B0C319B8B5ED}"/>
              </a:ext>
            </a:extLst>
          </p:cNvPr>
          <p:cNvSpPr>
            <a:spLocks noGrp="1"/>
          </p:cNvSpPr>
          <p:nvPr>
            <p:ph type="ctrTitle"/>
          </p:nvPr>
        </p:nvSpPr>
        <p:spPr>
          <a:xfrm>
            <a:off x="555962" y="1535018"/>
            <a:ext cx="6328800" cy="4409385"/>
          </a:xfrm>
        </p:spPr>
        <p:txBody>
          <a:bodyPr/>
          <a:lstStyle/>
          <a:p>
            <a:br>
              <a:rPr lang="da-DK" sz="1500" dirty="0"/>
            </a:br>
            <a:br>
              <a:rPr lang="da-DK" sz="1500" dirty="0"/>
            </a:br>
            <a:r>
              <a:rPr lang="da-DK" sz="1500" dirty="0"/>
              <a:t>Jeg får ikke den store information derfra (fra foreningen), men ved heller ikke, om der bør være mere. Det ville dog være fint i forhold til mit barns sportslige udvikling at få lidt at vide om, hvad han skal arbejde med. Jeg kunne dog selv være væsentligt mere opsøgende, men vil jo heller ikke tage for meget af trænerens tid, og synes måske også, at jeg som forælder skal passe på med at blande mig for meget</a:t>
            </a:r>
          </a:p>
        </p:txBody>
      </p:sp>
      <p:sp>
        <p:nvSpPr>
          <p:cNvPr id="6" name="Undertitel 5">
            <a:extLst>
              <a:ext uri="{FF2B5EF4-FFF2-40B4-BE49-F238E27FC236}">
                <a16:creationId xmlns:a16="http://schemas.microsoft.com/office/drawing/2014/main" id="{838D1489-188C-409B-96E8-93708F165EE6}"/>
              </a:ext>
            </a:extLst>
          </p:cNvPr>
          <p:cNvSpPr>
            <a:spLocks noGrp="1"/>
          </p:cNvSpPr>
          <p:nvPr>
            <p:ph type="subTitle" idx="1"/>
          </p:nvPr>
        </p:nvSpPr>
        <p:spPr/>
        <p:txBody>
          <a:bodyPr/>
          <a:lstStyle/>
          <a:p>
            <a:r>
              <a:rPr lang="da-DK" dirty="0"/>
              <a:t>Forældre i spørgeskema</a:t>
            </a:r>
          </a:p>
        </p:txBody>
      </p:sp>
      <p:sp>
        <p:nvSpPr>
          <p:cNvPr id="13" name="Pladsholder til tekst 12">
            <a:extLst>
              <a:ext uri="{FF2B5EF4-FFF2-40B4-BE49-F238E27FC236}">
                <a16:creationId xmlns:a16="http://schemas.microsoft.com/office/drawing/2014/main" id="{86335602-93C0-48FC-BCEB-997FDB869236}"/>
              </a:ext>
            </a:extLst>
          </p:cNvPr>
          <p:cNvSpPr>
            <a:spLocks noGrp="1"/>
          </p:cNvSpPr>
          <p:nvPr>
            <p:ph type="body" sz="quarter" idx="22"/>
          </p:nvPr>
        </p:nvSpPr>
        <p:spPr/>
        <p:txBody>
          <a:bodyPr/>
          <a:lstStyle/>
          <a:p>
            <a:endParaRPr lang="da-DK" dirty="0"/>
          </a:p>
        </p:txBody>
      </p:sp>
      <p:sp>
        <p:nvSpPr>
          <p:cNvPr id="14" name="Pladsholder til tekst 13">
            <a:extLst>
              <a:ext uri="{FF2B5EF4-FFF2-40B4-BE49-F238E27FC236}">
                <a16:creationId xmlns:a16="http://schemas.microsoft.com/office/drawing/2014/main" id="{02A94001-3891-4E6A-A859-BECDA556ED54}"/>
              </a:ext>
            </a:extLst>
          </p:cNvPr>
          <p:cNvSpPr>
            <a:spLocks noGrp="1"/>
          </p:cNvSpPr>
          <p:nvPr>
            <p:ph type="body" sz="quarter" idx="23"/>
          </p:nvPr>
        </p:nvSpPr>
        <p:spPr>
          <a:xfrm>
            <a:off x="1060530" y="2734547"/>
            <a:ext cx="338400" cy="277200"/>
          </a:xfrm>
        </p:spPr>
        <p:txBody>
          <a:bodyPr/>
          <a:lstStyle/>
          <a:p>
            <a:endParaRPr lang="da-DK" dirty="0"/>
          </a:p>
        </p:txBody>
      </p:sp>
      <p:sp>
        <p:nvSpPr>
          <p:cNvPr id="9" name="Pladsholder til slidenummer 8">
            <a:extLst>
              <a:ext uri="{FF2B5EF4-FFF2-40B4-BE49-F238E27FC236}">
                <a16:creationId xmlns:a16="http://schemas.microsoft.com/office/drawing/2014/main" id="{4B2B101A-36C2-45B4-ADFB-E3F8DCFA5367}"/>
              </a:ext>
            </a:extLst>
          </p:cNvPr>
          <p:cNvSpPr>
            <a:spLocks noGrp="1"/>
          </p:cNvSpPr>
          <p:nvPr>
            <p:ph type="sldNum" sz="quarter" idx="21"/>
          </p:nvPr>
        </p:nvSpPr>
        <p:spPr/>
        <p:txBody>
          <a:bodyPr/>
          <a:lstStyle/>
          <a:p>
            <a:fld id="{24C8C45C-947F-4981-8B3F-4F32E973C901}" type="slidenum">
              <a:rPr lang="da-DK"/>
              <a:pPr/>
              <a:t>39</a:t>
            </a:fld>
            <a:endParaRPr lang="da-DK" dirty="0"/>
          </a:p>
        </p:txBody>
      </p:sp>
      <p:sp>
        <p:nvSpPr>
          <p:cNvPr id="15" name="Pladsholder til sidefod 14">
            <a:extLst>
              <a:ext uri="{FF2B5EF4-FFF2-40B4-BE49-F238E27FC236}">
                <a16:creationId xmlns:a16="http://schemas.microsoft.com/office/drawing/2014/main" id="{6F8A773F-3761-4493-87AB-1BF1B5DCFE74}"/>
              </a:ext>
            </a:extLst>
          </p:cNvPr>
          <p:cNvSpPr>
            <a:spLocks noGrp="1"/>
          </p:cNvSpPr>
          <p:nvPr>
            <p:ph type="ftr" sz="quarter" idx="20"/>
          </p:nvPr>
        </p:nvSpPr>
        <p:spPr/>
        <p:txBody>
          <a:bodyPr/>
          <a:lstStyle/>
          <a:p>
            <a:endParaRPr lang="da-DK" dirty="0"/>
          </a:p>
        </p:txBody>
      </p:sp>
      <p:sp>
        <p:nvSpPr>
          <p:cNvPr id="17" name="Tekstfelt 16">
            <a:extLst>
              <a:ext uri="{FF2B5EF4-FFF2-40B4-BE49-F238E27FC236}">
                <a16:creationId xmlns:a16="http://schemas.microsoft.com/office/drawing/2014/main" id="{95DBDBC9-80A4-E228-0EB3-2F9C067CB282}"/>
              </a:ext>
            </a:extLst>
          </p:cNvPr>
          <p:cNvSpPr txBox="1"/>
          <p:nvPr/>
        </p:nvSpPr>
        <p:spPr>
          <a:xfrm>
            <a:off x="1005733" y="1850423"/>
            <a:ext cx="4899384" cy="769441"/>
          </a:xfrm>
          <a:prstGeom prst="rect">
            <a:avLst/>
          </a:prstGeom>
          <a:noFill/>
        </p:spPr>
        <p:txBody>
          <a:bodyPr wrap="square" lIns="0" tIns="0" rIns="0" bIns="0" rtlCol="0">
            <a:spAutoFit/>
          </a:bodyPr>
          <a:lstStyle/>
          <a:p>
            <a:pPr algn="l"/>
            <a:r>
              <a:rPr lang="da-DK" sz="2500" dirty="0"/>
              <a:t>MAN SKAL HELLER IKKE BLANDE SIG FOR MEGET</a:t>
            </a:r>
          </a:p>
        </p:txBody>
      </p:sp>
    </p:spTree>
    <p:custDataLst>
      <p:custData r:id="rId1"/>
      <p:custData r:id="rId2"/>
    </p:custDataLst>
    <p:extLst>
      <p:ext uri="{BB962C8B-B14F-4D97-AF65-F5344CB8AC3E}">
        <p14:creationId xmlns:p14="http://schemas.microsoft.com/office/powerpoint/2010/main" val="951806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0D50872-EFAA-4951-896F-7EF4BD04F0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0626" b="9662"/>
          <a:stretch/>
        </p:blipFill>
        <p:spPr>
          <a:xfrm>
            <a:off x="13059" y="29429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2" name="TextBox 11">
            <a:extLst>
              <a:ext uri="{FF2B5EF4-FFF2-40B4-BE49-F238E27FC236}">
                <a16:creationId xmlns:a16="http://schemas.microsoft.com/office/drawing/2014/main" id="{D1049F09-E9DD-48FF-B745-673841B8CF90}"/>
              </a:ext>
            </a:extLst>
          </p:cNvPr>
          <p:cNvSpPr txBox="1">
            <a:spLocks/>
          </p:cNvSpPr>
          <p:nvPr/>
        </p:nvSpPr>
        <p:spPr>
          <a:xfrm>
            <a:off x="10932500" y="6228473"/>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accent5"/>
                </a:solidFill>
                <a:cs typeface="Circular Pro Black" panose="020B0A04020101010102" pitchFamily="34" charset="0"/>
              </a:rPr>
              <a:pPr algn="r">
                <a:lnSpc>
                  <a:spcPct val="92000"/>
                </a:lnSpc>
              </a:pPr>
              <a:t>4</a:t>
            </a:fld>
            <a:endParaRPr lang="en-DK" sz="800" cap="all" dirty="0" err="1">
              <a:solidFill>
                <a:schemeClr val="accent5"/>
              </a:solidFill>
              <a:cs typeface="Circular Pro Black" panose="020B0A04020101010102" pitchFamily="34" charset="0"/>
            </a:endParaRPr>
          </a:p>
        </p:txBody>
      </p:sp>
      <p:sp>
        <p:nvSpPr>
          <p:cNvPr id="2" name="Titel 1">
            <a:extLst>
              <a:ext uri="{FF2B5EF4-FFF2-40B4-BE49-F238E27FC236}">
                <a16:creationId xmlns:a16="http://schemas.microsoft.com/office/drawing/2014/main" id="{7E19F1BC-00F2-4EB4-A313-C4EF62100F88}"/>
              </a:ext>
            </a:extLst>
          </p:cNvPr>
          <p:cNvSpPr>
            <a:spLocks noGrp="1"/>
          </p:cNvSpPr>
          <p:nvPr>
            <p:ph type="ctrTitle"/>
          </p:nvPr>
        </p:nvSpPr>
        <p:spPr>
          <a:xfrm>
            <a:off x="4722920" y="1841018"/>
            <a:ext cx="7059120" cy="2426182"/>
          </a:xfrm>
        </p:spPr>
        <p:txBody>
          <a:bodyPr/>
          <a:lstStyle/>
          <a:p>
            <a:r>
              <a:rPr lang="da-DK" dirty="0"/>
              <a:t>Nogle er for ”tæt på”, og andre er ”helt væk”</a:t>
            </a:r>
          </a:p>
        </p:txBody>
      </p:sp>
      <p:sp>
        <p:nvSpPr>
          <p:cNvPr id="3" name="Pladsholder til slidenummer 2">
            <a:extLst>
              <a:ext uri="{FF2B5EF4-FFF2-40B4-BE49-F238E27FC236}">
                <a16:creationId xmlns:a16="http://schemas.microsoft.com/office/drawing/2014/main" id="{2410D344-A2B9-4420-9B32-D834B6B56497}"/>
              </a:ext>
            </a:extLst>
          </p:cNvPr>
          <p:cNvSpPr>
            <a:spLocks noGrp="1"/>
          </p:cNvSpPr>
          <p:nvPr>
            <p:ph type="sldNum" sz="quarter" idx="21"/>
          </p:nvPr>
        </p:nvSpPr>
        <p:spPr/>
        <p:txBody>
          <a:bodyPr/>
          <a:lstStyle/>
          <a:p>
            <a:fld id="{24C8C45C-947F-4981-8B3F-4F32E973C901}" type="slidenum">
              <a:rPr lang="da-DK"/>
              <a:pPr/>
              <a:t>4</a:t>
            </a:fld>
            <a:endParaRPr lang="da-DK" dirty="0"/>
          </a:p>
        </p:txBody>
      </p:sp>
      <p:sp>
        <p:nvSpPr>
          <p:cNvPr id="4" name="Pladsholder til sidefod 3">
            <a:extLst>
              <a:ext uri="{FF2B5EF4-FFF2-40B4-BE49-F238E27FC236}">
                <a16:creationId xmlns:a16="http://schemas.microsoft.com/office/drawing/2014/main" id="{4DE5D265-C4AD-4C52-8B13-293FA4706588}"/>
              </a:ext>
            </a:extLst>
          </p:cNvPr>
          <p:cNvSpPr>
            <a:spLocks noGrp="1"/>
          </p:cNvSpPr>
          <p:nvPr>
            <p:ph type="ftr" sz="quarter" idx="3"/>
          </p:nvPr>
        </p:nvSpPr>
        <p:spPr/>
        <p:txBody>
          <a:bodyPr/>
          <a:lstStyle/>
          <a:p>
            <a:endParaRPr lang="da-DK" dirty="0"/>
          </a:p>
        </p:txBody>
      </p:sp>
      <p:pic>
        <p:nvPicPr>
          <p:cNvPr id="14" name="Picture 2" descr="Går viralt: - Du er helt væk – Ekstra Bladet">
            <a:extLst>
              <a:ext uri="{FF2B5EF4-FFF2-40B4-BE49-F238E27FC236}">
                <a16:creationId xmlns:a16="http://schemas.microsoft.com/office/drawing/2014/main" id="{0451562E-D7BC-78F2-D380-217CB89E9D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21" r="4720" b="-3"/>
          <a:stretch/>
        </p:blipFill>
        <p:spPr bwMode="auto">
          <a:xfrm>
            <a:off x="-35015" y="4267200"/>
            <a:ext cx="4051081" cy="2590800"/>
          </a:xfrm>
          <a:prstGeom prst="rect">
            <a:avLst/>
          </a:prstGeom>
          <a:extLst>
            <a:ext uri="{909E8E84-426E-40DD-AFC4-6F175D3DCCD1}">
              <a14:hiddenFill xmlns:a14="http://schemas.microsoft.com/office/drawing/2010/main">
                <a:solidFill>
                  <a:srgbClr val="FFFFFF"/>
                </a:solidFill>
              </a14:hiddenFill>
            </a:ext>
          </a:extLst>
        </p:spPr>
      </p:pic>
      <p:pic>
        <p:nvPicPr>
          <p:cNvPr id="15" name="Picture 2" descr="Afleverer barn første skoledag">
            <a:extLst>
              <a:ext uri="{FF2B5EF4-FFF2-40B4-BE49-F238E27FC236}">
                <a16:creationId xmlns:a16="http://schemas.microsoft.com/office/drawing/2014/main" id="{A447A63B-C128-9445-90EA-A06F20D593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150" r="3526"/>
          <a:stretch/>
        </p:blipFill>
        <p:spPr bwMode="auto">
          <a:xfrm>
            <a:off x="-25250" y="0"/>
            <a:ext cx="4041316" cy="4193753"/>
          </a:xfrm>
          <a:prstGeom prst="rect">
            <a:avLst/>
          </a:prstGeom>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4856BB8E-3DA0-5B0C-CE4D-59BA45F265DB}"/>
              </a:ext>
            </a:extLst>
          </p:cNvPr>
          <p:cNvSpPr txBox="1"/>
          <p:nvPr/>
        </p:nvSpPr>
        <p:spPr>
          <a:xfrm>
            <a:off x="6228515" y="4416367"/>
            <a:ext cx="5423985" cy="553998"/>
          </a:xfrm>
          <a:prstGeom prst="rect">
            <a:avLst/>
          </a:prstGeom>
          <a:noFill/>
        </p:spPr>
        <p:txBody>
          <a:bodyPr wrap="none" lIns="0" tIns="0" rIns="0" bIns="0" rtlCol="0">
            <a:spAutoFit/>
          </a:bodyPr>
          <a:lstStyle/>
          <a:p>
            <a:r>
              <a:rPr lang="en-US" sz="1800" dirty="0" err="1"/>
              <a:t>Kort</a:t>
            </a:r>
            <a:r>
              <a:rPr lang="en-US" sz="1800" dirty="0"/>
              <a:t> intro </a:t>
            </a:r>
            <a:r>
              <a:rPr lang="en-US" sz="1800" dirty="0" err="1"/>
              <a:t>til</a:t>
            </a:r>
            <a:r>
              <a:rPr lang="en-US" sz="1800" dirty="0"/>
              <a:t> </a:t>
            </a:r>
            <a:r>
              <a:rPr lang="en-US" sz="1800" dirty="0" err="1"/>
              <a:t>rammerne</a:t>
            </a:r>
            <a:r>
              <a:rPr lang="en-US" sz="1800" dirty="0"/>
              <a:t> om </a:t>
            </a:r>
            <a:r>
              <a:rPr lang="en-US" sz="1800" dirty="0" err="1"/>
              <a:t>forældreskabet</a:t>
            </a:r>
            <a:r>
              <a:rPr lang="en-US" sz="1800" dirty="0"/>
              <a:t> I 2020erne</a:t>
            </a:r>
          </a:p>
          <a:p>
            <a:pPr algn="l"/>
            <a:endParaRPr lang="da-DK" dirty="0" err="1"/>
          </a:p>
        </p:txBody>
      </p:sp>
      <p:pic>
        <p:nvPicPr>
          <p:cNvPr id="5" name="Billede 4" descr="Et billede, der indeholder Font/skrifttype, symbol, logo, Grafik&#10;&#10;Automatisk genereret beskrivelse">
            <a:extLst>
              <a:ext uri="{FF2B5EF4-FFF2-40B4-BE49-F238E27FC236}">
                <a16:creationId xmlns:a16="http://schemas.microsoft.com/office/drawing/2014/main" id="{26317711-4BAA-6D45-C10C-CF41777685DD}"/>
              </a:ext>
            </a:extLst>
          </p:cNvPr>
          <p:cNvPicPr>
            <a:picLocks noChangeAspect="1"/>
          </p:cNvPicPr>
          <p:nvPr/>
        </p:nvPicPr>
        <p:blipFill>
          <a:blip r:embed="rId8">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custDataLst>
      <p:custData r:id="rId1"/>
      <p:custData r:id="rId2"/>
    </p:custDataLst>
    <p:extLst>
      <p:ext uri="{BB962C8B-B14F-4D97-AF65-F5344CB8AC3E}">
        <p14:creationId xmlns:p14="http://schemas.microsoft.com/office/powerpoint/2010/main" val="1804126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8D7C0-3139-407E-B431-852A9C966E4B}"/>
              </a:ext>
            </a:extLst>
          </p:cNvPr>
          <p:cNvSpPr>
            <a:spLocks noGrp="1"/>
          </p:cNvSpPr>
          <p:nvPr>
            <p:ph type="title"/>
          </p:nvPr>
        </p:nvSpPr>
        <p:spPr/>
        <p:txBody>
          <a:bodyPr/>
          <a:lstStyle/>
          <a:p>
            <a:r>
              <a:rPr lang="da-DK" dirty="0"/>
              <a:t>Det er ikke alle, der ved, hvordan de bedst støtter deres idrætsaktive børn</a:t>
            </a:r>
          </a:p>
        </p:txBody>
      </p:sp>
      <p:sp>
        <p:nvSpPr>
          <p:cNvPr id="3" name="Pladsholder til indhold 2">
            <a:extLst>
              <a:ext uri="{FF2B5EF4-FFF2-40B4-BE49-F238E27FC236}">
                <a16:creationId xmlns:a16="http://schemas.microsoft.com/office/drawing/2014/main" id="{0022943D-161F-AD39-C406-4F5A786982CE}"/>
              </a:ext>
            </a:extLst>
          </p:cNvPr>
          <p:cNvSpPr>
            <a:spLocks noGrp="1"/>
          </p:cNvSpPr>
          <p:nvPr>
            <p:ph idx="1"/>
          </p:nvPr>
        </p:nvSpPr>
        <p:spPr/>
        <p:txBody>
          <a:bodyPr/>
          <a:lstStyle/>
          <a:p>
            <a:endParaRPr lang="da-DK"/>
          </a:p>
        </p:txBody>
      </p:sp>
      <p:sp>
        <p:nvSpPr>
          <p:cNvPr id="7" name="Pladsholder til slidenummer 6">
            <a:extLst>
              <a:ext uri="{FF2B5EF4-FFF2-40B4-BE49-F238E27FC236}">
                <a16:creationId xmlns:a16="http://schemas.microsoft.com/office/drawing/2014/main" id="{0A612CD9-DF6E-3511-3CAD-63BEBB8BCEE1}"/>
              </a:ext>
            </a:extLst>
          </p:cNvPr>
          <p:cNvSpPr>
            <a:spLocks noGrp="1"/>
          </p:cNvSpPr>
          <p:nvPr>
            <p:ph type="sldNum" sz="quarter" idx="12"/>
          </p:nvPr>
        </p:nvSpPr>
        <p:spPr/>
        <p:txBody>
          <a:bodyPr/>
          <a:lstStyle/>
          <a:p>
            <a:fld id="{24C8C45C-947F-4981-8B3F-4F32E973C901}" type="slidenum">
              <a:rPr lang="da-DK" smtClean="0"/>
              <a:pPr/>
              <a:t>40</a:t>
            </a:fld>
            <a:endParaRPr lang="da-DK" dirty="0"/>
          </a:p>
        </p:txBody>
      </p:sp>
      <p:pic>
        <p:nvPicPr>
          <p:cNvPr id="8" name="Pladsholder til indhold 4">
            <a:extLst>
              <a:ext uri="{FF2B5EF4-FFF2-40B4-BE49-F238E27FC236}">
                <a16:creationId xmlns:a16="http://schemas.microsoft.com/office/drawing/2014/main" id="{84D4AFE3-8345-EA62-7761-635607FAA56C}"/>
              </a:ext>
            </a:extLst>
          </p:cNvPr>
          <p:cNvPicPr>
            <a:picLocks noChangeAspect="1"/>
          </p:cNvPicPr>
          <p:nvPr/>
        </p:nvPicPr>
        <p:blipFill rotWithShape="1">
          <a:blip r:embed="rId2"/>
          <a:srcRect l="41515" t="39099" r="21334" b="31953"/>
          <a:stretch/>
        </p:blipFill>
        <p:spPr>
          <a:xfrm>
            <a:off x="1497600" y="1907007"/>
            <a:ext cx="8731491" cy="3694075"/>
          </a:xfrm>
          <a:prstGeom prst="rect">
            <a:avLst/>
          </a:prstGeom>
        </p:spPr>
      </p:pic>
      <p:pic>
        <p:nvPicPr>
          <p:cNvPr id="9" name="Billede 8" descr="Et billede, der indeholder Font/skrifttype, symbol, logo, Grafik&#10;&#10;Automatisk genereret beskrivelse">
            <a:extLst>
              <a:ext uri="{FF2B5EF4-FFF2-40B4-BE49-F238E27FC236}">
                <a16:creationId xmlns:a16="http://schemas.microsoft.com/office/drawing/2014/main" id="{E790EEC9-EA28-95A3-5E4D-E4139634F6F4}"/>
              </a:ext>
            </a:extLst>
          </p:cNvPr>
          <p:cNvPicPr>
            <a:picLocks noChangeAspect="1"/>
          </p:cNvPicPr>
          <p:nvPr/>
        </p:nvPicPr>
        <p:blipFill>
          <a:blip r:embed="rId3">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extLst>
      <p:ext uri="{BB962C8B-B14F-4D97-AF65-F5344CB8AC3E}">
        <p14:creationId xmlns:p14="http://schemas.microsoft.com/office/powerpoint/2010/main" val="2322306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8CAA038-24E2-B175-D201-A8082334B862}"/>
              </a:ext>
            </a:extLst>
          </p:cNvPr>
          <p:cNvSpPr>
            <a:spLocks noGrp="1"/>
          </p:cNvSpPr>
          <p:nvPr>
            <p:ph type="dt" sz="half" idx="2"/>
          </p:nvPr>
        </p:nvSpPr>
        <p:spPr/>
        <p:txBody>
          <a:bodyPr/>
          <a:lstStyle/>
          <a:p>
            <a:fld id="{40651048-6628-44DD-ACEE-BF5C3110B86B}" type="datetime3">
              <a:rPr lang="da-DK" smtClean="0"/>
              <a:t>12.10.2023</a:t>
            </a:fld>
            <a:endParaRPr lang="da-DK" dirty="0"/>
          </a:p>
        </p:txBody>
      </p:sp>
      <p:sp>
        <p:nvSpPr>
          <p:cNvPr id="3" name="Pladsholder til sidefod 2">
            <a:extLst>
              <a:ext uri="{FF2B5EF4-FFF2-40B4-BE49-F238E27FC236}">
                <a16:creationId xmlns:a16="http://schemas.microsoft.com/office/drawing/2014/main" id="{3729A423-D5C8-D494-37D2-9A50C1763488}"/>
              </a:ext>
            </a:extLst>
          </p:cNvPr>
          <p:cNvSpPr>
            <a:spLocks noGrp="1"/>
          </p:cNvSpPr>
          <p:nvPr>
            <p:ph type="ftr" sz="quarter" idx="3"/>
          </p:nvPr>
        </p:nvSpPr>
        <p:spPr/>
        <p:txBody>
          <a:bodyPr/>
          <a:lstStyle/>
          <a:p>
            <a:endParaRPr lang="da-DK" dirty="0"/>
          </a:p>
        </p:txBody>
      </p:sp>
      <p:pic>
        <p:nvPicPr>
          <p:cNvPr id="10" name="Pladsholder til billede 9">
            <a:extLst>
              <a:ext uri="{FF2B5EF4-FFF2-40B4-BE49-F238E27FC236}">
                <a16:creationId xmlns:a16="http://schemas.microsoft.com/office/drawing/2014/main" id="{D2EDAB23-C752-03E4-FA20-0D4571CE3126}"/>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7845" r="17845"/>
          <a:stretch/>
        </p:blipFill>
        <p:spPr>
          <a:xfrm>
            <a:off x="5584825" y="-3175"/>
            <a:ext cx="6623050" cy="6861175"/>
          </a:xfrm>
        </p:spPr>
      </p:pic>
      <p:sp>
        <p:nvSpPr>
          <p:cNvPr id="5" name="Titel 4">
            <a:extLst>
              <a:ext uri="{FF2B5EF4-FFF2-40B4-BE49-F238E27FC236}">
                <a16:creationId xmlns:a16="http://schemas.microsoft.com/office/drawing/2014/main" id="{50C0BE2D-953A-0920-581D-2448D187FAEA}"/>
              </a:ext>
            </a:extLst>
          </p:cNvPr>
          <p:cNvSpPr>
            <a:spLocks noGrp="1"/>
          </p:cNvSpPr>
          <p:nvPr>
            <p:ph type="ctrTitle"/>
          </p:nvPr>
        </p:nvSpPr>
        <p:spPr>
          <a:xfrm>
            <a:off x="388480" y="333252"/>
            <a:ext cx="4869319" cy="977820"/>
          </a:xfrm>
        </p:spPr>
        <p:txBody>
          <a:bodyPr/>
          <a:lstStyle/>
          <a:p>
            <a:pPr algn="l"/>
            <a:r>
              <a:rPr lang="da-DK" sz="3000" dirty="0"/>
              <a:t>Når forældrene også er managers</a:t>
            </a:r>
          </a:p>
        </p:txBody>
      </p:sp>
      <p:sp>
        <p:nvSpPr>
          <p:cNvPr id="6" name="Pladsholder til slidenummer 5">
            <a:extLst>
              <a:ext uri="{FF2B5EF4-FFF2-40B4-BE49-F238E27FC236}">
                <a16:creationId xmlns:a16="http://schemas.microsoft.com/office/drawing/2014/main" id="{45E38473-36D1-3E70-AE32-AFD54A188A9D}"/>
              </a:ext>
            </a:extLst>
          </p:cNvPr>
          <p:cNvSpPr>
            <a:spLocks noGrp="1"/>
          </p:cNvSpPr>
          <p:nvPr>
            <p:ph type="sldNum" sz="quarter" idx="21"/>
          </p:nvPr>
        </p:nvSpPr>
        <p:spPr/>
        <p:txBody>
          <a:bodyPr/>
          <a:lstStyle/>
          <a:p>
            <a:fld id="{24C8C45C-947F-4981-8B3F-4F32E973C901}" type="slidenum">
              <a:rPr lang="da-DK" smtClean="0"/>
              <a:pPr/>
              <a:t>41</a:t>
            </a:fld>
            <a:endParaRPr lang="da-DK" dirty="0"/>
          </a:p>
        </p:txBody>
      </p:sp>
      <p:sp>
        <p:nvSpPr>
          <p:cNvPr id="7" name="Tekstfelt 6">
            <a:extLst>
              <a:ext uri="{FF2B5EF4-FFF2-40B4-BE49-F238E27FC236}">
                <a16:creationId xmlns:a16="http://schemas.microsoft.com/office/drawing/2014/main" id="{88A5DCFE-35B7-A416-9B3C-9FD6D42DA9C5}"/>
              </a:ext>
            </a:extLst>
          </p:cNvPr>
          <p:cNvSpPr txBox="1"/>
          <p:nvPr/>
        </p:nvSpPr>
        <p:spPr>
          <a:xfrm>
            <a:off x="388481" y="1478280"/>
            <a:ext cx="5006340" cy="4431983"/>
          </a:xfrm>
          <a:prstGeom prst="rect">
            <a:avLst/>
          </a:prstGeom>
          <a:noFill/>
        </p:spPr>
        <p:txBody>
          <a:bodyPr wrap="square" lIns="0" tIns="0" rIns="0" bIns="0" rtlCol="0">
            <a:spAutoFit/>
          </a:bodyPr>
          <a:lstStyle/>
          <a:p>
            <a:pPr algn="l"/>
            <a:endParaRPr lang="da-DK" sz="1600" b="1" dirty="0"/>
          </a:p>
          <a:p>
            <a:pPr algn="l"/>
            <a:endParaRPr lang="da-DK" sz="1600" b="1" dirty="0"/>
          </a:p>
          <a:p>
            <a:pPr algn="l"/>
            <a:r>
              <a:rPr lang="da-DK" sz="1600" dirty="0"/>
              <a:t>Badminton har faktisk været udfordrende for mig. For det er en idrætsgren, jeg ikke selv kender [...] Badminton kræver faktisk meget forældreopbakning. Når man har et barn, der spiller badminton, tager man selv ud til stævner med ens barn. Der er holdturneringer, men der er ikke så super mange kampe. Og det har nok overrasket os, at der påhviler forældrene så meget… arbejde, det lyder forkert… men at man selv turnerer rundt med sit barn og melder dem til [...] Hvis man har et barn, der spiller badminton, så kræver det meget af forældrene. Mere end hvad jeg synes, er fair. Og jeg er heller ikke sikker på, at det er det bedste, at man som forælder rejser rundt med sit barn, og også er træner for barnet</a:t>
            </a:r>
          </a:p>
          <a:p>
            <a:pPr algn="l"/>
            <a:endParaRPr lang="da-DK" sz="1600" dirty="0"/>
          </a:p>
          <a:p>
            <a:pPr algn="l"/>
            <a:r>
              <a:rPr lang="da-DK" sz="1600" dirty="0"/>
              <a:t>Mor, søn 11 år, badminton</a:t>
            </a:r>
          </a:p>
        </p:txBody>
      </p:sp>
      <p:pic>
        <p:nvPicPr>
          <p:cNvPr id="8" name="Grafik 7" descr="Åbne anførselstegn med massiv udfyldning">
            <a:extLst>
              <a:ext uri="{FF2B5EF4-FFF2-40B4-BE49-F238E27FC236}">
                <a16:creationId xmlns:a16="http://schemas.microsoft.com/office/drawing/2014/main" id="{BB5E267B-54FE-39B5-86D6-A60A5E9CA1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700" y="1366808"/>
            <a:ext cx="573464" cy="573464"/>
          </a:xfrm>
          <a:prstGeom prst="rect">
            <a:avLst/>
          </a:prstGeom>
        </p:spPr>
      </p:pic>
    </p:spTree>
    <p:extLst>
      <p:ext uri="{BB962C8B-B14F-4D97-AF65-F5344CB8AC3E}">
        <p14:creationId xmlns:p14="http://schemas.microsoft.com/office/powerpoint/2010/main" val="3942672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C35AF-6489-5D36-0B16-8DA727D6EDF2}"/>
              </a:ext>
            </a:extLst>
          </p:cNvPr>
          <p:cNvSpPr>
            <a:spLocks noGrp="1"/>
          </p:cNvSpPr>
          <p:nvPr>
            <p:ph type="title"/>
          </p:nvPr>
        </p:nvSpPr>
        <p:spPr/>
        <p:txBody>
          <a:bodyPr/>
          <a:lstStyle/>
          <a:p>
            <a:r>
              <a:rPr lang="da-DK" dirty="0"/>
              <a:t>Forudsætningerne er forskellige…</a:t>
            </a:r>
          </a:p>
        </p:txBody>
      </p:sp>
      <p:sp>
        <p:nvSpPr>
          <p:cNvPr id="4" name="Pladsholder til tekst 3">
            <a:extLst>
              <a:ext uri="{FF2B5EF4-FFF2-40B4-BE49-F238E27FC236}">
                <a16:creationId xmlns:a16="http://schemas.microsoft.com/office/drawing/2014/main" id="{9D673909-B765-3D2D-8A6D-7FD9E2F036A5}"/>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B6726BAD-8CE1-2CDF-BC5F-91BF28CCB64D}"/>
              </a:ext>
            </a:extLst>
          </p:cNvPr>
          <p:cNvSpPr>
            <a:spLocks noGrp="1"/>
          </p:cNvSpPr>
          <p:nvPr>
            <p:ph type="dt" sz="half" idx="10"/>
          </p:nvPr>
        </p:nvSpPr>
        <p:spPr/>
        <p:txBody>
          <a:bodyPr/>
          <a:lstStyle/>
          <a:p>
            <a:endParaRPr lang="da-DK" dirty="0"/>
          </a:p>
        </p:txBody>
      </p:sp>
      <p:sp>
        <p:nvSpPr>
          <p:cNvPr id="6" name="Pladsholder til sidefod 5">
            <a:extLst>
              <a:ext uri="{FF2B5EF4-FFF2-40B4-BE49-F238E27FC236}">
                <a16:creationId xmlns:a16="http://schemas.microsoft.com/office/drawing/2014/main" id="{18115D9B-3EF0-3C84-AC8C-09BCC5273C04}"/>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F6779034-77E6-C2D6-6133-D56314AD1DDF}"/>
              </a:ext>
            </a:extLst>
          </p:cNvPr>
          <p:cNvSpPr>
            <a:spLocks noGrp="1"/>
          </p:cNvSpPr>
          <p:nvPr>
            <p:ph type="sldNum" sz="quarter" idx="12"/>
          </p:nvPr>
        </p:nvSpPr>
        <p:spPr/>
        <p:txBody>
          <a:bodyPr/>
          <a:lstStyle/>
          <a:p>
            <a:fld id="{24C8C45C-947F-4981-8B3F-4F32E973C901}" type="slidenum">
              <a:rPr lang="da-DK" smtClean="0"/>
              <a:pPr/>
              <a:t>42</a:t>
            </a:fld>
            <a:endParaRPr lang="da-DK" dirty="0"/>
          </a:p>
        </p:txBody>
      </p:sp>
      <p:pic>
        <p:nvPicPr>
          <p:cNvPr id="8" name="Pladsholder til indhold 7">
            <a:extLst>
              <a:ext uri="{FF2B5EF4-FFF2-40B4-BE49-F238E27FC236}">
                <a16:creationId xmlns:a16="http://schemas.microsoft.com/office/drawing/2014/main" id="{F3C7E408-DC53-2EB9-6876-04A8033E0332}"/>
              </a:ext>
            </a:extLst>
          </p:cNvPr>
          <p:cNvPicPr>
            <a:picLocks noGrp="1" noChangeAspect="1"/>
          </p:cNvPicPr>
          <p:nvPr>
            <p:ph idx="1"/>
          </p:nvPr>
        </p:nvPicPr>
        <p:blipFill rotWithShape="1">
          <a:blip r:embed="rId2"/>
          <a:srcRect l="35605" t="37880" r="17595" b="22303"/>
          <a:stretch/>
        </p:blipFill>
        <p:spPr>
          <a:xfrm>
            <a:off x="1816608" y="2132025"/>
            <a:ext cx="8558784" cy="4095975"/>
          </a:xfrm>
        </p:spPr>
      </p:pic>
      <p:pic>
        <p:nvPicPr>
          <p:cNvPr id="9" name="Billede 8">
            <a:extLst>
              <a:ext uri="{FF2B5EF4-FFF2-40B4-BE49-F238E27FC236}">
                <a16:creationId xmlns:a16="http://schemas.microsoft.com/office/drawing/2014/main" id="{5361A5CC-E618-3455-B206-D8D53B59B3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809977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2886C5-C9D2-4F88-9514-4DF96095FB3C}"/>
              </a:ext>
            </a:extLst>
          </p:cNvPr>
          <p:cNvSpPr>
            <a:spLocks noGrp="1"/>
          </p:cNvSpPr>
          <p:nvPr>
            <p:ph type="title"/>
          </p:nvPr>
        </p:nvSpPr>
        <p:spPr>
          <a:xfrm>
            <a:off x="539998" y="540000"/>
            <a:ext cx="7646739" cy="349904"/>
          </a:xfrm>
          <a:noFill/>
        </p:spPr>
        <p:txBody>
          <a:bodyPr wrap="square">
            <a:spAutoFit/>
          </a:bodyPr>
          <a:lstStyle/>
          <a:p>
            <a:r>
              <a:rPr lang="en-GB" sz="2400" dirty="0" err="1"/>
              <a:t>Hvem</a:t>
            </a:r>
            <a:r>
              <a:rPr lang="en-GB" sz="2400" dirty="0"/>
              <a:t> er </a:t>
            </a:r>
            <a:r>
              <a:rPr lang="en-GB" sz="2400" dirty="0" err="1"/>
              <a:t>mest</a:t>
            </a:r>
            <a:r>
              <a:rPr lang="en-GB" sz="2400" dirty="0"/>
              <a:t> </a:t>
            </a:r>
            <a:r>
              <a:rPr lang="en-GB" sz="2400" dirty="0" err="1"/>
              <a:t>udfordret</a:t>
            </a:r>
            <a:r>
              <a:rPr lang="en-GB" sz="2400" dirty="0"/>
              <a:t>?</a:t>
            </a:r>
            <a:endParaRPr lang="en-DK" sz="2400" dirty="0"/>
          </a:p>
        </p:txBody>
      </p:sp>
      <p:pic>
        <p:nvPicPr>
          <p:cNvPr id="4" name="Content Placeholder 6">
            <a:extLst>
              <a:ext uri="{FF2B5EF4-FFF2-40B4-BE49-F238E27FC236}">
                <a16:creationId xmlns:a16="http://schemas.microsoft.com/office/drawing/2014/main" id="{754CD66A-13A8-486E-B855-ACA6DAC0E97B}"/>
              </a:ext>
            </a:extLst>
          </p:cNvPr>
          <p:cNvPicPr>
            <a:picLocks noGrp="1" noChangeAspect="1"/>
          </p:cNvPicPr>
          <p:nvPr>
            <p:ph idx="1"/>
            <p:custDataLst>
              <p:tags r:id="rId3"/>
            </p:custDataLst>
          </p:nvPr>
        </p:nvPicPr>
        <p:blipFill rotWithShape="1">
          <a:blip r:embed="rId6">
            <a:extLst>
              <a:ext uri="{28A0092B-C50C-407E-A947-70E740481C1C}">
                <a14:useLocalDpi xmlns:a14="http://schemas.microsoft.com/office/drawing/2010/main" val="0"/>
              </a:ext>
            </a:extLst>
          </a:blip>
          <a:srcRect/>
          <a:stretch/>
        </p:blipFill>
        <p:spPr>
          <a:xfrm>
            <a:off x="1082232" y="1901138"/>
            <a:ext cx="1947862" cy="1947862"/>
          </a:xfrm>
          <a:noFill/>
        </p:spPr>
      </p:pic>
      <p:sp>
        <p:nvSpPr>
          <p:cNvPr id="11" name="Pladsholder til tekst 10">
            <a:extLst>
              <a:ext uri="{FF2B5EF4-FFF2-40B4-BE49-F238E27FC236}">
                <a16:creationId xmlns:a16="http://schemas.microsoft.com/office/drawing/2014/main" id="{B58AB8D5-813D-410A-AE44-9CB73736483C}"/>
              </a:ext>
            </a:extLst>
          </p:cNvPr>
          <p:cNvSpPr>
            <a:spLocks noGrp="1"/>
          </p:cNvSpPr>
          <p:nvPr>
            <p:ph type="body" sz="quarter" idx="17"/>
          </p:nvPr>
        </p:nvSpPr>
        <p:spPr>
          <a:xfrm>
            <a:off x="539750" y="5922822"/>
            <a:ext cx="11112632" cy="154912"/>
          </a:xfrm>
        </p:spPr>
        <p:txBody>
          <a:bodyPr/>
          <a:lstStyle/>
          <a:p>
            <a:endParaRPr lang="da-DK"/>
          </a:p>
        </p:txBody>
      </p:sp>
      <p:sp>
        <p:nvSpPr>
          <p:cNvPr id="35" name="Content Placeholder 6">
            <a:extLst>
              <a:ext uri="{FF2B5EF4-FFF2-40B4-BE49-F238E27FC236}">
                <a16:creationId xmlns:a16="http://schemas.microsoft.com/office/drawing/2014/main" id="{ABE39720-9B77-4B6B-BFC5-DBAED477A6CE}"/>
              </a:ext>
            </a:extLst>
          </p:cNvPr>
          <p:cNvSpPr txBox="1">
            <a:spLocks/>
          </p:cNvSpPr>
          <p:nvPr/>
        </p:nvSpPr>
        <p:spPr>
          <a:xfrm>
            <a:off x="8379664" y="4063486"/>
            <a:ext cx="2618423" cy="1990799"/>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lvl="6" algn="ctr"/>
            <a:r>
              <a:rPr lang="da-DK" b="0" cap="none" dirty="0"/>
              <a:t>I forhold til manglende viden om, hvordan man bedst muligt taler med sit barn om hans/ hendes idrætsdeltagelse</a:t>
            </a:r>
            <a:endParaRPr lang="en-GB" b="0" cap="none" dirty="0"/>
          </a:p>
        </p:txBody>
      </p:sp>
      <p:sp>
        <p:nvSpPr>
          <p:cNvPr id="37" name="Content Placeholder 6">
            <a:extLst>
              <a:ext uri="{FF2B5EF4-FFF2-40B4-BE49-F238E27FC236}">
                <a16:creationId xmlns:a16="http://schemas.microsoft.com/office/drawing/2014/main" id="{BC5CF261-DA61-4DF2-BCE8-523C84761676}"/>
              </a:ext>
            </a:extLst>
          </p:cNvPr>
          <p:cNvSpPr txBox="1">
            <a:spLocks/>
          </p:cNvSpPr>
          <p:nvPr/>
        </p:nvSpPr>
        <p:spPr>
          <a:xfrm>
            <a:off x="539750" y="3779892"/>
            <a:ext cx="3463924" cy="1990799"/>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lvl="8" algn="ctr">
              <a:lnSpc>
                <a:spcPct val="82000"/>
              </a:lnSpc>
            </a:pPr>
            <a:r>
              <a:rPr lang="en-GB" sz="2400" dirty="0" err="1">
                <a:latin typeface="+mj-lt"/>
              </a:rPr>
              <a:t>Forældre</a:t>
            </a:r>
            <a:r>
              <a:rPr lang="en-GB" sz="2400" dirty="0">
                <a:latin typeface="+mj-lt"/>
              </a:rPr>
              <a:t> med </a:t>
            </a:r>
            <a:r>
              <a:rPr lang="en-GB" sz="2400" dirty="0" err="1">
                <a:latin typeface="+mj-lt"/>
              </a:rPr>
              <a:t>børn</a:t>
            </a:r>
            <a:r>
              <a:rPr lang="en-GB" sz="2400" dirty="0">
                <a:latin typeface="+mj-lt"/>
              </a:rPr>
              <a:t> I </a:t>
            </a:r>
            <a:r>
              <a:rPr lang="en-GB" sz="2400" dirty="0" err="1">
                <a:latin typeface="+mj-lt"/>
              </a:rPr>
              <a:t>alderen</a:t>
            </a:r>
            <a:r>
              <a:rPr lang="en-GB" sz="2400" dirty="0">
                <a:latin typeface="+mj-lt"/>
              </a:rPr>
              <a:t> 0-5 </a:t>
            </a:r>
            <a:r>
              <a:rPr lang="en-GB" sz="2400" dirty="0" err="1">
                <a:latin typeface="+mj-lt"/>
              </a:rPr>
              <a:t>år</a:t>
            </a:r>
            <a:endParaRPr lang="en-DK" sz="2400" dirty="0">
              <a:latin typeface="+mj-lt"/>
            </a:endParaRPr>
          </a:p>
        </p:txBody>
      </p:sp>
      <p:pic>
        <p:nvPicPr>
          <p:cNvPr id="7" name="Content Placeholder 7">
            <a:extLst>
              <a:ext uri="{FF2B5EF4-FFF2-40B4-BE49-F238E27FC236}">
                <a16:creationId xmlns:a16="http://schemas.microsoft.com/office/drawing/2014/main" id="{58F67EC0-FE64-4AAE-B6C3-BDF74ECFABB6}"/>
              </a:ext>
            </a:extLst>
          </p:cNvPr>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l="-38928" r="-38928"/>
          <a:stretch/>
        </p:blipFill>
        <p:spPr>
          <a:xfrm>
            <a:off x="7956913" y="1775440"/>
            <a:ext cx="3463924" cy="1947600"/>
          </a:xfrm>
          <a:prstGeom prst="rect">
            <a:avLst/>
          </a:prstGeom>
        </p:spPr>
      </p:pic>
      <p:sp>
        <p:nvSpPr>
          <p:cNvPr id="22" name="Content Placeholder 6">
            <a:extLst>
              <a:ext uri="{FF2B5EF4-FFF2-40B4-BE49-F238E27FC236}">
                <a16:creationId xmlns:a16="http://schemas.microsoft.com/office/drawing/2014/main" id="{3ACA9F9A-49BB-4375-A927-7374C2AA0CEB}"/>
              </a:ext>
            </a:extLst>
          </p:cNvPr>
          <p:cNvSpPr txBox="1">
            <a:spLocks/>
          </p:cNvSpPr>
          <p:nvPr/>
        </p:nvSpPr>
        <p:spPr>
          <a:xfrm>
            <a:off x="4363367" y="3779893"/>
            <a:ext cx="3463924" cy="1990799"/>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lvl="8" algn="ctr">
              <a:lnSpc>
                <a:spcPct val="82000"/>
              </a:lnSpc>
            </a:pPr>
            <a:r>
              <a:rPr lang="en-GB" sz="2400" dirty="0" err="1">
                <a:latin typeface="+mj-lt"/>
              </a:rPr>
              <a:t>Forældre</a:t>
            </a:r>
            <a:r>
              <a:rPr lang="en-GB" sz="2400" dirty="0">
                <a:latin typeface="+mj-lt"/>
              </a:rPr>
              <a:t> </a:t>
            </a:r>
            <a:r>
              <a:rPr lang="en-GB" sz="2400" dirty="0" err="1">
                <a:latin typeface="+mj-lt"/>
              </a:rPr>
              <a:t>fra</a:t>
            </a:r>
            <a:r>
              <a:rPr lang="en-GB" sz="2400" dirty="0">
                <a:latin typeface="+mj-lt"/>
              </a:rPr>
              <a:t> </a:t>
            </a:r>
            <a:r>
              <a:rPr lang="en-GB" sz="2400" dirty="0" err="1">
                <a:latin typeface="+mj-lt"/>
              </a:rPr>
              <a:t>storbyer</a:t>
            </a:r>
            <a:r>
              <a:rPr lang="en-GB" sz="2400" dirty="0">
                <a:latin typeface="+mj-lt"/>
              </a:rPr>
              <a:t> </a:t>
            </a:r>
            <a:r>
              <a:rPr lang="en-GB" sz="2400" dirty="0" err="1">
                <a:latin typeface="+mj-lt"/>
              </a:rPr>
              <a:t>og</a:t>
            </a:r>
            <a:r>
              <a:rPr lang="en-GB" sz="2400" dirty="0">
                <a:latin typeface="+mj-lt"/>
              </a:rPr>
              <a:t> </a:t>
            </a:r>
            <a:r>
              <a:rPr lang="en-GB" sz="2400" dirty="0" err="1">
                <a:latin typeface="+mj-lt"/>
              </a:rPr>
              <a:t>større</a:t>
            </a:r>
            <a:r>
              <a:rPr lang="en-GB" sz="2400" dirty="0">
                <a:latin typeface="+mj-lt"/>
              </a:rPr>
              <a:t> </a:t>
            </a:r>
            <a:r>
              <a:rPr lang="en-GB" sz="2400" dirty="0" err="1">
                <a:latin typeface="+mj-lt"/>
              </a:rPr>
              <a:t>provinsbyer</a:t>
            </a:r>
            <a:endParaRPr lang="en-DK" sz="2400" dirty="0">
              <a:latin typeface="+mj-lt"/>
            </a:endParaRPr>
          </a:p>
        </p:txBody>
      </p:sp>
      <p:grpSp>
        <p:nvGrpSpPr>
          <p:cNvPr id="17" name="Group 16">
            <a:extLst>
              <a:ext uri="{FF2B5EF4-FFF2-40B4-BE49-F238E27FC236}">
                <a16:creationId xmlns:a16="http://schemas.microsoft.com/office/drawing/2014/main" id="{43708DDE-D2D0-4BA0-B0A9-1661568B8254}"/>
              </a:ext>
            </a:extLst>
          </p:cNvPr>
          <p:cNvGrpSpPr>
            <a:grpSpLocks/>
          </p:cNvGrpSpPr>
          <p:nvPr/>
        </p:nvGrpSpPr>
        <p:grpSpPr>
          <a:xfrm>
            <a:off x="539750" y="6229391"/>
            <a:ext cx="11112500" cy="115673"/>
            <a:chOff x="539750" y="6229391"/>
            <a:chExt cx="11112500" cy="115673"/>
          </a:xfrm>
        </p:grpSpPr>
        <p:sp>
          <p:nvSpPr>
            <p:cNvPr id="18" name="TextBox 17">
              <a:extLst>
                <a:ext uri="{FF2B5EF4-FFF2-40B4-BE49-F238E27FC236}">
                  <a16:creationId xmlns:a16="http://schemas.microsoft.com/office/drawing/2014/main" id="{12164B55-69C9-4C39-A461-146F4E36171C}"/>
                </a:ext>
              </a:extLst>
            </p:cNvPr>
            <p:cNvSpPr txBox="1"/>
            <p:nvPr/>
          </p:nvSpPr>
          <p:spPr>
            <a:xfrm>
              <a:off x="539750" y="6229391"/>
              <a:ext cx="612000" cy="115673"/>
            </a:xfrm>
            <a:prstGeom prst="rect">
              <a:avLst/>
            </a:prstGeom>
          </p:spPr>
          <p:txBody>
            <a:bodyPr wrap="square" lIns="0" tIns="0" rIns="0" bIns="0" rtlCol="0" anchor="b" anchorCtr="0">
              <a:spAutoFit/>
            </a:bodyPr>
            <a:lstStyle/>
            <a:p>
              <a:pPr>
                <a:lnSpc>
                  <a:spcPct val="92000"/>
                </a:lnSpc>
              </a:pPr>
              <a:endParaRPr lang="en-DK" sz="800" cap="all" dirty="0" err="1">
                <a:solidFill>
                  <a:schemeClr val="accent5"/>
                </a:solidFill>
                <a:cs typeface="Circular Pro Black" panose="020B0A04020101010102" pitchFamily="34" charset="0"/>
              </a:endParaRPr>
            </a:p>
          </p:txBody>
        </p:sp>
        <p:sp>
          <p:nvSpPr>
            <p:cNvPr id="19" name="TextBox 18">
              <a:extLst>
                <a:ext uri="{FF2B5EF4-FFF2-40B4-BE49-F238E27FC236}">
                  <a16:creationId xmlns:a16="http://schemas.microsoft.com/office/drawing/2014/main" id="{9FA1741C-02DE-4E69-BB84-029B31A611AF}"/>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accent5"/>
                  </a:solidFill>
                  <a:cs typeface="Circular Pro Black" panose="020B0A04020101010102" pitchFamily="34" charset="0"/>
                </a:rPr>
                <a:pPr algn="r">
                  <a:lnSpc>
                    <a:spcPct val="92000"/>
                  </a:lnSpc>
                </a:pPr>
                <a:t>43</a:t>
              </a:fld>
              <a:endParaRPr lang="en-DK" sz="800" cap="all" dirty="0" err="1">
                <a:solidFill>
                  <a:schemeClr val="accent5"/>
                </a:solidFill>
                <a:cs typeface="Circular Pro Black" panose="020B0A04020101010102" pitchFamily="34" charset="0"/>
              </a:endParaRPr>
            </a:p>
          </p:txBody>
        </p:sp>
      </p:grpSp>
      <p:pic>
        <p:nvPicPr>
          <p:cNvPr id="21" name="Picture 2">
            <a:extLst>
              <a:ext uri="{FF2B5EF4-FFF2-40B4-BE49-F238E27FC236}">
                <a16:creationId xmlns:a16="http://schemas.microsoft.com/office/drawing/2014/main" id="{FBD626F8-3601-439E-9F6F-6332D60F3916}"/>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a:extLst>
              <a:ext uri="{FF2B5EF4-FFF2-40B4-BE49-F238E27FC236}">
                <a16:creationId xmlns:a16="http://schemas.microsoft.com/office/drawing/2014/main" id="{F3AE8B15-A3A6-4554-A63B-E6005B8DBF07}"/>
              </a:ext>
            </a:extLst>
          </p:cNvPr>
          <p:cNvSpPr>
            <a:spLocks noGrp="1"/>
          </p:cNvSpPr>
          <p:nvPr>
            <p:ph type="sldNum" sz="quarter" idx="20"/>
          </p:nvPr>
        </p:nvSpPr>
        <p:spPr/>
        <p:txBody>
          <a:bodyPr/>
          <a:lstStyle/>
          <a:p>
            <a:fld id="{24C8C45C-947F-4981-8B3F-4F32E973C901}" type="slidenum">
              <a:rPr lang="da-DK"/>
              <a:pPr/>
              <a:t>43</a:t>
            </a:fld>
            <a:endParaRPr lang="da-DK" dirty="0"/>
          </a:p>
        </p:txBody>
      </p:sp>
      <p:sp>
        <p:nvSpPr>
          <p:cNvPr id="3" name="Pladsholder til sidefod 2">
            <a:extLst>
              <a:ext uri="{FF2B5EF4-FFF2-40B4-BE49-F238E27FC236}">
                <a16:creationId xmlns:a16="http://schemas.microsoft.com/office/drawing/2014/main" id="{FA058928-DF0C-49E7-A5F6-8FF1AF59885A}"/>
              </a:ext>
            </a:extLst>
          </p:cNvPr>
          <p:cNvSpPr>
            <a:spLocks noGrp="1"/>
          </p:cNvSpPr>
          <p:nvPr>
            <p:ph type="ftr" sz="quarter" idx="19"/>
          </p:nvPr>
        </p:nvSpPr>
        <p:spPr>
          <a:xfrm>
            <a:off x="1476983" y="6295522"/>
            <a:ext cx="9556163" cy="115200"/>
          </a:xfrm>
        </p:spPr>
        <p:txBody>
          <a:bodyPr/>
          <a:lstStyle/>
          <a:p>
            <a:endParaRPr lang="da-DK" dirty="0"/>
          </a:p>
        </p:txBody>
      </p:sp>
      <p:sp>
        <p:nvSpPr>
          <p:cNvPr id="5" name="Content Placeholder 6">
            <a:extLst>
              <a:ext uri="{FF2B5EF4-FFF2-40B4-BE49-F238E27FC236}">
                <a16:creationId xmlns:a16="http://schemas.microsoft.com/office/drawing/2014/main" id="{84683729-EBCD-6F75-ACF1-0C17264E81AA}"/>
              </a:ext>
            </a:extLst>
          </p:cNvPr>
          <p:cNvSpPr txBox="1">
            <a:spLocks/>
          </p:cNvSpPr>
          <p:nvPr/>
        </p:nvSpPr>
        <p:spPr>
          <a:xfrm>
            <a:off x="8618082" y="3743244"/>
            <a:ext cx="3463924" cy="319310"/>
          </a:xfrm>
          <a:prstGeom prst="rect">
            <a:avLst/>
          </a:prstGeom>
          <a:noFill/>
        </p:spPr>
        <p:txBody>
          <a:bodyPr vert="horz" lIns="0" tIns="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5400" kern="1200" cap="all" baseline="0">
                <a:solidFill>
                  <a:schemeClr val="accent2"/>
                </a:solidFill>
                <a:latin typeface="DIF Stencil" pitchFamily="2" charset="0"/>
                <a:ea typeface="+mn-ea"/>
                <a:cs typeface="+mn-cs"/>
              </a:defRPr>
            </a:lvl9pPr>
          </a:lstStyle>
          <a:p>
            <a:pPr lvl="8">
              <a:lnSpc>
                <a:spcPct val="82000"/>
              </a:lnSpc>
            </a:pPr>
            <a:r>
              <a:rPr lang="en-GB" sz="2400" dirty="0">
                <a:latin typeface="+mj-lt"/>
              </a:rPr>
              <a:t>Far/</a:t>
            </a:r>
            <a:r>
              <a:rPr lang="en-GB" sz="2400" dirty="0" err="1">
                <a:latin typeface="+mj-lt"/>
              </a:rPr>
              <a:t>Bonusfar</a:t>
            </a:r>
            <a:endParaRPr lang="en-DK" sz="2400" dirty="0">
              <a:latin typeface="+mj-lt"/>
            </a:endParaRPr>
          </a:p>
        </p:txBody>
      </p:sp>
      <p:pic>
        <p:nvPicPr>
          <p:cNvPr id="9" name="Billede 8">
            <a:extLst>
              <a:ext uri="{FF2B5EF4-FFF2-40B4-BE49-F238E27FC236}">
                <a16:creationId xmlns:a16="http://schemas.microsoft.com/office/drawing/2014/main" id="{8D1285D8-60D3-DDCA-0358-00EC4E6B273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pic>
        <p:nvPicPr>
          <p:cNvPr id="13" name="Grafik 12" descr="By kontur">
            <a:extLst>
              <a:ext uri="{FF2B5EF4-FFF2-40B4-BE49-F238E27FC236}">
                <a16:creationId xmlns:a16="http://schemas.microsoft.com/office/drawing/2014/main" id="{B8699B7F-3249-5DBA-7388-F3BD123811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63479" y="2297064"/>
            <a:ext cx="1265041" cy="1265041"/>
          </a:xfrm>
          <a:prstGeom prst="rect">
            <a:avLst/>
          </a:prstGeom>
        </p:spPr>
      </p:pic>
    </p:spTree>
    <p:custDataLst>
      <p:custData r:id="rId1"/>
      <p:custData r:id="rId2"/>
    </p:custDataLst>
    <p:extLst>
      <p:ext uri="{BB962C8B-B14F-4D97-AF65-F5344CB8AC3E}">
        <p14:creationId xmlns:p14="http://schemas.microsoft.com/office/powerpoint/2010/main" val="35499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22"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6EBC5-8D27-76C7-7FE9-D48359D80E0B}"/>
              </a:ext>
            </a:extLst>
          </p:cNvPr>
          <p:cNvSpPr>
            <a:spLocks noGrp="1"/>
          </p:cNvSpPr>
          <p:nvPr>
            <p:ph type="title"/>
          </p:nvPr>
        </p:nvSpPr>
        <p:spPr/>
        <p:txBody>
          <a:bodyPr/>
          <a:lstStyle/>
          <a:p>
            <a:r>
              <a:rPr lang="da-DK" dirty="0"/>
              <a:t>Konkrete SPØRGSMÅL FORÆLDRE KAN STILLE DERES BØRN i forbindelse med </a:t>
            </a:r>
            <a:r>
              <a:rPr lang="da-DK" dirty="0">
                <a:solidFill>
                  <a:srgbClr val="FF0000"/>
                </a:solidFill>
              </a:rPr>
              <a:t>TRÆNING</a:t>
            </a:r>
          </a:p>
        </p:txBody>
      </p:sp>
      <p:sp>
        <p:nvSpPr>
          <p:cNvPr id="3" name="Pladsholder til indhold 2">
            <a:extLst>
              <a:ext uri="{FF2B5EF4-FFF2-40B4-BE49-F238E27FC236}">
                <a16:creationId xmlns:a16="http://schemas.microsoft.com/office/drawing/2014/main" id="{C344FF02-BC74-200A-C64C-CD6B68723A1E}"/>
              </a:ext>
            </a:extLst>
          </p:cNvPr>
          <p:cNvSpPr>
            <a:spLocks noGrp="1"/>
          </p:cNvSpPr>
          <p:nvPr>
            <p:ph idx="1"/>
          </p:nvPr>
        </p:nvSpPr>
        <p:spPr>
          <a:xfrm>
            <a:off x="540000" y="1591200"/>
            <a:ext cx="11113200" cy="4247888"/>
          </a:xfrm>
        </p:spPr>
        <p:txBody>
          <a:bodyPr/>
          <a:lstStyle/>
          <a:p>
            <a:pPr marL="0" indent="0">
              <a:lnSpc>
                <a:spcPct val="107000"/>
              </a:lnSpc>
              <a:spcAft>
                <a:spcPts val="800"/>
              </a:spcAft>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Var det sjovt til træning i dag? –og i bekræftende fald:  Hvad gjorde at du synes at træningen var sjov?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Hvordan kan du selv være med til at gøre træningen god? (ved at være klar, lytte efter hvad der bliver sagt osv.)</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Hvad var godt ved træningen i dag? – og hvorfor er det lige det som du nævner?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Har i trænet noget nyt? Synes du det var svært? Hvad er det specielt der gør det svært? Spørger du træneren om hjælp hvis der noget du ikke kan finde ud af?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 der noget du er blevet bedre til den sidste måned? Og i bekræftende fald: Hvad har gjort du er blevet bedre? Er det en erfaring som du også kan bruge i forhold til andre ting i dit liv – f.eks. skolen, venner osv.</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 der noget af det du træner til X som du også kan bruge andre steder – Hvad gør du .f.eks. hvis der er noget du har svært ved til træning? (Spørger om hjælp, forsøger igen osv.) Er det noget du også kan bruge i forhold til andre ting i dit liv – skole, venner osv.….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tekst 3">
            <a:extLst>
              <a:ext uri="{FF2B5EF4-FFF2-40B4-BE49-F238E27FC236}">
                <a16:creationId xmlns:a16="http://schemas.microsoft.com/office/drawing/2014/main" id="{DF0E7AF1-2803-6E66-6342-D8584D6E5594}"/>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78E0AB9F-079E-1922-0A3E-EF42B9064E2A}"/>
              </a:ext>
            </a:extLst>
          </p:cNvPr>
          <p:cNvSpPr>
            <a:spLocks noGrp="1"/>
          </p:cNvSpPr>
          <p:nvPr>
            <p:ph type="dt" sz="half" idx="10"/>
          </p:nvPr>
        </p:nvSpPr>
        <p:spPr/>
        <p:txBody>
          <a:bodyPr/>
          <a:lstStyle/>
          <a:p>
            <a:fld id="{4D0569A3-4D11-492F-9520-8D3AF2493DCA}" type="datetime3">
              <a:rPr lang="da-DK" smtClean="0"/>
              <a:t>12.10.2023</a:t>
            </a:fld>
            <a:endParaRPr lang="da-DK" dirty="0"/>
          </a:p>
        </p:txBody>
      </p:sp>
      <p:sp>
        <p:nvSpPr>
          <p:cNvPr id="6" name="Pladsholder til sidefod 5">
            <a:extLst>
              <a:ext uri="{FF2B5EF4-FFF2-40B4-BE49-F238E27FC236}">
                <a16:creationId xmlns:a16="http://schemas.microsoft.com/office/drawing/2014/main" id="{9C591E67-F089-5861-9482-66D65747B392}"/>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613AA188-0EDD-B8A4-ECA4-2E82B1BCFA74}"/>
              </a:ext>
            </a:extLst>
          </p:cNvPr>
          <p:cNvSpPr>
            <a:spLocks noGrp="1"/>
          </p:cNvSpPr>
          <p:nvPr>
            <p:ph type="sldNum" sz="quarter" idx="12"/>
          </p:nvPr>
        </p:nvSpPr>
        <p:spPr/>
        <p:txBody>
          <a:bodyPr/>
          <a:lstStyle/>
          <a:p>
            <a:fld id="{24C8C45C-947F-4981-8B3F-4F32E973C901}" type="slidenum">
              <a:rPr lang="da-DK" smtClean="0"/>
              <a:pPr/>
              <a:t>44</a:t>
            </a:fld>
            <a:endParaRPr lang="da-DK" dirty="0"/>
          </a:p>
        </p:txBody>
      </p:sp>
    </p:spTree>
    <p:extLst>
      <p:ext uri="{BB962C8B-B14F-4D97-AF65-F5344CB8AC3E}">
        <p14:creationId xmlns:p14="http://schemas.microsoft.com/office/powerpoint/2010/main" val="328549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C16A8-E6D4-4E7F-5038-D64A887DD896}"/>
              </a:ext>
            </a:extLst>
          </p:cNvPr>
          <p:cNvSpPr>
            <a:spLocks noGrp="1"/>
          </p:cNvSpPr>
          <p:nvPr>
            <p:ph type="title"/>
          </p:nvPr>
        </p:nvSpPr>
        <p:spPr/>
        <p:txBody>
          <a:bodyPr/>
          <a:lstStyle/>
          <a:p>
            <a:r>
              <a:rPr lang="da-DK" dirty="0"/>
              <a:t>Konkrete SPØRGSMÅL FORÆLDRE KAN STILLE DERES BØRN i forbindelse med </a:t>
            </a:r>
            <a:r>
              <a:rPr lang="da-DK" dirty="0">
                <a:solidFill>
                  <a:srgbClr val="FF0000"/>
                </a:solidFill>
              </a:rPr>
              <a:t>KAMP/STÆVNE</a:t>
            </a:r>
            <a:r>
              <a:rPr lang="da-DK" dirty="0"/>
              <a:t>:</a:t>
            </a:r>
          </a:p>
        </p:txBody>
      </p:sp>
      <p:sp>
        <p:nvSpPr>
          <p:cNvPr id="3" name="Pladsholder til indhold 2">
            <a:extLst>
              <a:ext uri="{FF2B5EF4-FFF2-40B4-BE49-F238E27FC236}">
                <a16:creationId xmlns:a16="http://schemas.microsoft.com/office/drawing/2014/main" id="{7C727FC6-850B-92C9-29B1-620881FF1438}"/>
              </a:ext>
            </a:extLst>
          </p:cNvPr>
          <p:cNvSpPr>
            <a:spLocks noGrp="1"/>
          </p:cNvSpPr>
          <p:nvPr>
            <p:ph idx="1"/>
          </p:nvPr>
        </p:nvSpPr>
        <p:spPr/>
        <p:txBody>
          <a:bodyPr/>
          <a:lstStyle/>
          <a:p>
            <a:pPr>
              <a:lnSpc>
                <a:spcPct val="107000"/>
              </a:lnSpc>
              <a:spcAft>
                <a:spcPts val="800"/>
              </a:spcAft>
            </a:pPr>
            <a:r>
              <a:rPr lang="da-DK"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Hvad er I gode til på dit hold/årgang?</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Dem</a:t>
            </a:r>
            <a:r>
              <a:rPr lang="da-DK"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 spiller mod – hvad er de gode til?</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 der noget, de andre kan(hold/modstanderhold m.v.), som du også gerne vil kunne?</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Hvordan forbereder du dig når I skal til kamp/stævne?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Hvad tænker du mest på før en kamp/stævne?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Hvor meget af det du tænker over kan du egentlig gøre noget ved ?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Hvad sagde trænere til jer forud for kampen/stævnet?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Kan man godt have en god fornemmelse efter en kamp/stævne hvor man har tabt – hvis man f.eks. er lykkedes med nogle af de ting som træneren har lagt vægt på?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tekst 3">
            <a:extLst>
              <a:ext uri="{FF2B5EF4-FFF2-40B4-BE49-F238E27FC236}">
                <a16:creationId xmlns:a16="http://schemas.microsoft.com/office/drawing/2014/main" id="{2001E406-751A-A7C8-5473-6B2FB1FD1236}"/>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AE465F13-09D0-372E-0AB1-4E107AD31450}"/>
              </a:ext>
            </a:extLst>
          </p:cNvPr>
          <p:cNvSpPr>
            <a:spLocks noGrp="1"/>
          </p:cNvSpPr>
          <p:nvPr>
            <p:ph type="dt" sz="half" idx="10"/>
          </p:nvPr>
        </p:nvSpPr>
        <p:spPr/>
        <p:txBody>
          <a:bodyPr/>
          <a:lstStyle/>
          <a:p>
            <a:fld id="{4D0569A3-4D11-492F-9520-8D3AF2493DCA}" type="datetime3">
              <a:rPr lang="da-DK" smtClean="0"/>
              <a:t>12.10.2023</a:t>
            </a:fld>
            <a:endParaRPr lang="da-DK" dirty="0"/>
          </a:p>
        </p:txBody>
      </p:sp>
      <p:sp>
        <p:nvSpPr>
          <p:cNvPr id="6" name="Pladsholder til sidefod 5">
            <a:extLst>
              <a:ext uri="{FF2B5EF4-FFF2-40B4-BE49-F238E27FC236}">
                <a16:creationId xmlns:a16="http://schemas.microsoft.com/office/drawing/2014/main" id="{91A3B0F0-34BC-7610-7920-D74D4DCA9C79}"/>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A5D0FCCC-8BAC-995B-1D53-7B6759011925}"/>
              </a:ext>
            </a:extLst>
          </p:cNvPr>
          <p:cNvSpPr>
            <a:spLocks noGrp="1"/>
          </p:cNvSpPr>
          <p:nvPr>
            <p:ph type="sldNum" sz="quarter" idx="12"/>
          </p:nvPr>
        </p:nvSpPr>
        <p:spPr/>
        <p:txBody>
          <a:bodyPr/>
          <a:lstStyle/>
          <a:p>
            <a:fld id="{24C8C45C-947F-4981-8B3F-4F32E973C901}" type="slidenum">
              <a:rPr lang="da-DK" smtClean="0"/>
              <a:pPr/>
              <a:t>45</a:t>
            </a:fld>
            <a:endParaRPr lang="da-DK" dirty="0"/>
          </a:p>
        </p:txBody>
      </p:sp>
    </p:spTree>
    <p:extLst>
      <p:ext uri="{BB962C8B-B14F-4D97-AF65-F5344CB8AC3E}">
        <p14:creationId xmlns:p14="http://schemas.microsoft.com/office/powerpoint/2010/main" val="691185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949AD-E290-1114-32EB-AF3D1F1687EA}"/>
              </a:ext>
            </a:extLst>
          </p:cNvPr>
          <p:cNvSpPr>
            <a:spLocks noGrp="1"/>
          </p:cNvSpPr>
          <p:nvPr>
            <p:ph type="title"/>
          </p:nvPr>
        </p:nvSpPr>
        <p:spPr/>
        <p:txBody>
          <a:bodyPr/>
          <a:lstStyle/>
          <a:p>
            <a:r>
              <a:rPr lang="da-DK" dirty="0"/>
              <a:t>Konkrete SPØRGSMÅL FORÆLDRE KAN STILLE DERES BØRN VEDR. </a:t>
            </a:r>
            <a:r>
              <a:rPr lang="da-DK" dirty="0">
                <a:solidFill>
                  <a:srgbClr val="FF0000"/>
                </a:solidFill>
              </a:rPr>
              <a:t>trivsel</a:t>
            </a:r>
            <a:r>
              <a:rPr lang="da-DK" dirty="0"/>
              <a:t>…..</a:t>
            </a:r>
          </a:p>
        </p:txBody>
      </p:sp>
      <p:sp>
        <p:nvSpPr>
          <p:cNvPr id="3" name="Pladsholder til indhold 2">
            <a:extLst>
              <a:ext uri="{FF2B5EF4-FFF2-40B4-BE49-F238E27FC236}">
                <a16:creationId xmlns:a16="http://schemas.microsoft.com/office/drawing/2014/main" id="{3283E6CB-5518-D93B-BE04-20DD6CCBF936}"/>
              </a:ext>
            </a:extLst>
          </p:cNvPr>
          <p:cNvSpPr>
            <a:spLocks noGrp="1"/>
          </p:cNvSpPr>
          <p:nvPr>
            <p:ph idx="1"/>
          </p:nvPr>
        </p:nvSpPr>
        <p:spPr/>
        <p:txBody>
          <a:bodyPr/>
          <a:lstStyle/>
          <a:p>
            <a:pPr marL="0" indent="0">
              <a:lnSpc>
                <a:spcPct val="107000"/>
              </a:lnSpc>
              <a:spcAft>
                <a:spcPts val="800"/>
              </a:spcAft>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 I gode venner på dit hold/årgang? Og hvis I er: Hvad vil det sige at være en god ven, når man er på hold/årgang sammen?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Hvornår er man ikke en god ven?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Griner I sammen til træning? Og i bekræftende fald: Hvad griner I af? Griner I sammen med jeres træner?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Kan du navnene på alle dine holdkammerater?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Synes du I  er gode til bakke hinanden op på holdet/årgangen? Og  i bekræftende fald. Hvordan oplever du det i praksis?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Hvad gør du selv for at bakke dine holdkammerater op?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 der noget du ikke synes fungerer så godt på jeres hold/årgang?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 i gode til at tage imod nye spillere? Hvordan gør I? Hvis du var ny – hvordan ville du så gerne tages imod?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tekst 3">
            <a:extLst>
              <a:ext uri="{FF2B5EF4-FFF2-40B4-BE49-F238E27FC236}">
                <a16:creationId xmlns:a16="http://schemas.microsoft.com/office/drawing/2014/main" id="{2B0E79A0-052A-862F-BFE7-009E2BC37655}"/>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B5D49B36-23F8-8904-8DB9-D856FB2F8778}"/>
              </a:ext>
            </a:extLst>
          </p:cNvPr>
          <p:cNvSpPr>
            <a:spLocks noGrp="1"/>
          </p:cNvSpPr>
          <p:nvPr>
            <p:ph type="dt" sz="half" idx="10"/>
          </p:nvPr>
        </p:nvSpPr>
        <p:spPr/>
        <p:txBody>
          <a:bodyPr/>
          <a:lstStyle/>
          <a:p>
            <a:fld id="{ED59C8CD-1C97-4A8D-8CB4-AE964E5DDDCC}" type="datetime3">
              <a:rPr lang="da-DK" smtClean="0"/>
              <a:t>12.10.2023</a:t>
            </a:fld>
            <a:endParaRPr lang="da-DK" dirty="0"/>
          </a:p>
        </p:txBody>
      </p:sp>
      <p:sp>
        <p:nvSpPr>
          <p:cNvPr id="6" name="Pladsholder til sidefod 5">
            <a:extLst>
              <a:ext uri="{FF2B5EF4-FFF2-40B4-BE49-F238E27FC236}">
                <a16:creationId xmlns:a16="http://schemas.microsoft.com/office/drawing/2014/main" id="{A4161C7F-3996-50BD-E76E-469D92976AA2}"/>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A01029E8-8A83-9F83-EEF2-AB113251E89D}"/>
              </a:ext>
            </a:extLst>
          </p:cNvPr>
          <p:cNvSpPr>
            <a:spLocks noGrp="1"/>
          </p:cNvSpPr>
          <p:nvPr>
            <p:ph type="sldNum" sz="quarter" idx="12"/>
          </p:nvPr>
        </p:nvSpPr>
        <p:spPr/>
        <p:txBody>
          <a:bodyPr/>
          <a:lstStyle/>
          <a:p>
            <a:fld id="{24C8C45C-947F-4981-8B3F-4F32E973C901}" type="slidenum">
              <a:rPr lang="da-DK" smtClean="0"/>
              <a:pPr/>
              <a:t>46</a:t>
            </a:fld>
            <a:endParaRPr lang="da-DK" dirty="0"/>
          </a:p>
        </p:txBody>
      </p:sp>
    </p:spTree>
    <p:extLst>
      <p:ext uri="{BB962C8B-B14F-4D97-AF65-F5344CB8AC3E}">
        <p14:creationId xmlns:p14="http://schemas.microsoft.com/office/powerpoint/2010/main" val="414113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0D50872-EFAA-4951-896F-7EF4BD04F0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0626" b="9662"/>
          <a:stretch/>
        </p:blipFill>
        <p:spPr>
          <a:xfrm>
            <a:off x="13059" y="29429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7" name="Rectangle 1">
            <a:extLst>
              <a:ext uri="{FF2B5EF4-FFF2-40B4-BE49-F238E27FC236}">
                <a16:creationId xmlns:a16="http://schemas.microsoft.com/office/drawing/2014/main" id="{21128861-B07D-4EC6-B5FE-00DFC474C63A}"/>
              </a:ext>
            </a:extLst>
          </p:cNvPr>
          <p:cNvPicPr preferRelativeResize="0">
            <a:picLocks/>
          </p:cNvPicPr>
          <p:nvPr>
            <p:custDataLst>
              <p:tags r:id="rId3"/>
            </p:custDataLst>
          </p:nvPr>
        </p:nvPicPr>
        <p:blipFill rotWithShape="1">
          <a:blip r:embed="rId8">
            <a:extLst>
              <a:ext uri="{28A0092B-C50C-407E-A947-70E740481C1C}">
                <a14:useLocalDpi xmlns:a14="http://schemas.microsoft.com/office/drawing/2010/main" val="0"/>
              </a:ext>
            </a:extLst>
          </a:blip>
          <a:srcRect l="11280" r="11280"/>
          <a:stretch/>
        </p:blipFill>
        <p:spPr>
          <a:xfrm>
            <a:off x="-1" y="1"/>
            <a:ext cx="7560000" cy="6858000"/>
          </a:xfrm>
          <a:prstGeom prst="rect">
            <a:avLst/>
          </a:prstGeom>
        </p:spPr>
      </p:pic>
      <p:sp>
        <p:nvSpPr>
          <p:cNvPr id="12" name="TextBox 11">
            <a:extLst>
              <a:ext uri="{FF2B5EF4-FFF2-40B4-BE49-F238E27FC236}">
                <a16:creationId xmlns:a16="http://schemas.microsoft.com/office/drawing/2014/main" id="{D1049F09-E9DD-48FF-B745-673841B8CF90}"/>
              </a:ext>
            </a:extLst>
          </p:cNvPr>
          <p:cNvSpPr txBox="1">
            <a:spLocks/>
          </p:cNvSpPr>
          <p:nvPr/>
        </p:nvSpPr>
        <p:spPr>
          <a:xfrm>
            <a:off x="10932500" y="6228473"/>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accent5"/>
                </a:solidFill>
                <a:cs typeface="Circular Pro Black" panose="020B0A04020101010102" pitchFamily="34" charset="0"/>
              </a:rPr>
              <a:pPr algn="r">
                <a:lnSpc>
                  <a:spcPct val="92000"/>
                </a:lnSpc>
              </a:pPr>
              <a:t>47</a:t>
            </a:fld>
            <a:endParaRPr lang="en-DK" sz="800" cap="all" dirty="0" err="1">
              <a:solidFill>
                <a:schemeClr val="accent5"/>
              </a:solidFill>
              <a:cs typeface="Circular Pro Black" panose="020B0A04020101010102" pitchFamily="34" charset="0"/>
            </a:endParaRPr>
          </a:p>
        </p:txBody>
      </p:sp>
      <p:pic>
        <p:nvPicPr>
          <p:cNvPr id="5" name="Picture Placeholder 2">
            <a:extLst>
              <a:ext uri="{FF2B5EF4-FFF2-40B4-BE49-F238E27FC236}">
                <a16:creationId xmlns:a16="http://schemas.microsoft.com/office/drawing/2014/main" id="{FD06BA46-6208-4DA9-B956-C7B512E5EA51}"/>
              </a:ext>
            </a:extLst>
          </p:cNvPr>
          <p:cNvPicPr>
            <a:picLocks noGrp="1" noChangeAspect="1"/>
          </p:cNvPicPr>
          <p:nvPr>
            <p:ph type="pic" sz="quarter" idx="17"/>
            <p:custDataLst>
              <p:tags r:id="rId4"/>
            </p:custDataLst>
          </p:nvPr>
        </p:nvPicPr>
        <p:blipFill>
          <a:blip r:embed="rId9">
            <a:extLst>
              <a:ext uri="{28A0092B-C50C-407E-A947-70E740481C1C}">
                <a14:useLocalDpi xmlns:a14="http://schemas.microsoft.com/office/drawing/2010/main" val="0"/>
              </a:ext>
            </a:extLst>
          </a:blip>
          <a:srcRect l="13328" r="13328"/>
          <a:stretch/>
        </p:blipFill>
        <p:spPr>
          <a:xfrm>
            <a:off x="0" y="-1"/>
            <a:ext cx="7560000" cy="6861600"/>
          </a:xfrm>
        </p:spPr>
      </p:pic>
      <p:sp>
        <p:nvSpPr>
          <p:cNvPr id="2" name="Titel 1">
            <a:extLst>
              <a:ext uri="{FF2B5EF4-FFF2-40B4-BE49-F238E27FC236}">
                <a16:creationId xmlns:a16="http://schemas.microsoft.com/office/drawing/2014/main" id="{7E19F1BC-00F2-4EB4-A313-C4EF62100F88}"/>
              </a:ext>
            </a:extLst>
          </p:cNvPr>
          <p:cNvSpPr>
            <a:spLocks noGrp="1"/>
          </p:cNvSpPr>
          <p:nvPr>
            <p:ph type="ctrTitle"/>
          </p:nvPr>
        </p:nvSpPr>
        <p:spPr>
          <a:xfrm>
            <a:off x="7838983" y="552382"/>
            <a:ext cx="3813517" cy="5418000"/>
          </a:xfrm>
        </p:spPr>
        <p:txBody>
          <a:bodyPr/>
          <a:lstStyle/>
          <a:p>
            <a:r>
              <a:rPr lang="da-DK" dirty="0"/>
              <a:t>De fleste ved hvordan de skal agere på sidelinjen….</a:t>
            </a:r>
          </a:p>
        </p:txBody>
      </p:sp>
      <p:sp>
        <p:nvSpPr>
          <p:cNvPr id="3" name="Pladsholder til slidenummer 2">
            <a:extLst>
              <a:ext uri="{FF2B5EF4-FFF2-40B4-BE49-F238E27FC236}">
                <a16:creationId xmlns:a16="http://schemas.microsoft.com/office/drawing/2014/main" id="{2410D344-A2B9-4420-9B32-D834B6B56497}"/>
              </a:ext>
            </a:extLst>
          </p:cNvPr>
          <p:cNvSpPr>
            <a:spLocks noGrp="1"/>
          </p:cNvSpPr>
          <p:nvPr>
            <p:ph type="sldNum" sz="quarter" idx="21"/>
          </p:nvPr>
        </p:nvSpPr>
        <p:spPr/>
        <p:txBody>
          <a:bodyPr/>
          <a:lstStyle/>
          <a:p>
            <a:fld id="{24C8C45C-947F-4981-8B3F-4F32E973C901}" type="slidenum">
              <a:rPr lang="da-DK"/>
              <a:pPr/>
              <a:t>47</a:t>
            </a:fld>
            <a:endParaRPr lang="da-DK" dirty="0"/>
          </a:p>
        </p:txBody>
      </p:sp>
      <p:sp>
        <p:nvSpPr>
          <p:cNvPr id="4" name="Pladsholder til sidefod 3">
            <a:extLst>
              <a:ext uri="{FF2B5EF4-FFF2-40B4-BE49-F238E27FC236}">
                <a16:creationId xmlns:a16="http://schemas.microsoft.com/office/drawing/2014/main" id="{4DE5D265-C4AD-4C52-8B13-293FA4706588}"/>
              </a:ext>
            </a:extLst>
          </p:cNvPr>
          <p:cNvSpPr>
            <a:spLocks noGrp="1"/>
          </p:cNvSpPr>
          <p:nvPr>
            <p:ph type="ftr" sz="quarter" idx="3"/>
          </p:nvPr>
        </p:nvSpPr>
        <p:spPr/>
        <p:txBody>
          <a:bodyPr/>
          <a:lstStyle/>
          <a:p>
            <a:endParaRPr lang="da-DK" dirty="0"/>
          </a:p>
        </p:txBody>
      </p:sp>
      <p:pic>
        <p:nvPicPr>
          <p:cNvPr id="6" name="Billede 5" descr="Et billede, der indeholder Font/skrifttype, symbol, logo, Grafik&#10;&#10;Automatisk genereret beskrivelse">
            <a:extLst>
              <a:ext uri="{FF2B5EF4-FFF2-40B4-BE49-F238E27FC236}">
                <a16:creationId xmlns:a16="http://schemas.microsoft.com/office/drawing/2014/main" id="{49BB24FE-A52B-6F2A-A3A2-7033A7FA1AF6}"/>
              </a:ext>
            </a:extLst>
          </p:cNvPr>
          <p:cNvPicPr>
            <a:picLocks noChangeAspect="1"/>
          </p:cNvPicPr>
          <p:nvPr/>
        </p:nvPicPr>
        <p:blipFill>
          <a:blip r:embed="rId10">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custDataLst>
      <p:custData r:id="rId1"/>
      <p:custData r:id="rId2"/>
    </p:custDataLst>
    <p:extLst>
      <p:ext uri="{BB962C8B-B14F-4D97-AF65-F5344CB8AC3E}">
        <p14:creationId xmlns:p14="http://schemas.microsoft.com/office/powerpoint/2010/main" val="3953751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AEF1A-7473-2486-A535-F465FD949F64}"/>
              </a:ext>
            </a:extLst>
          </p:cNvPr>
          <p:cNvSpPr>
            <a:spLocks noGrp="1"/>
          </p:cNvSpPr>
          <p:nvPr>
            <p:ph type="title"/>
          </p:nvPr>
        </p:nvSpPr>
        <p:spPr/>
        <p:txBody>
          <a:bodyPr/>
          <a:lstStyle/>
          <a:p>
            <a:r>
              <a:rPr lang="da-DK" dirty="0"/>
              <a:t>Der er rimeligt styr på forventninger til </a:t>
            </a:r>
            <a:r>
              <a:rPr lang="da-DK" dirty="0" err="1"/>
              <a:t>adfærd…men</a:t>
            </a:r>
            <a:r>
              <a:rPr lang="da-DK" dirty="0"/>
              <a:t>…</a:t>
            </a:r>
          </a:p>
        </p:txBody>
      </p:sp>
      <p:sp>
        <p:nvSpPr>
          <p:cNvPr id="4" name="Pladsholder til tekst 3">
            <a:extLst>
              <a:ext uri="{FF2B5EF4-FFF2-40B4-BE49-F238E27FC236}">
                <a16:creationId xmlns:a16="http://schemas.microsoft.com/office/drawing/2014/main" id="{4AB1E914-534A-9CFE-9BA3-18AC5444D762}"/>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4AE056E8-24E9-A3C6-41FF-F7537892790B}"/>
              </a:ext>
            </a:extLst>
          </p:cNvPr>
          <p:cNvSpPr>
            <a:spLocks noGrp="1"/>
          </p:cNvSpPr>
          <p:nvPr>
            <p:ph type="dt" sz="half" idx="10"/>
          </p:nvPr>
        </p:nvSpPr>
        <p:spPr/>
        <p:txBody>
          <a:bodyPr/>
          <a:lstStyle/>
          <a:p>
            <a:endParaRPr lang="da-DK" dirty="0"/>
          </a:p>
        </p:txBody>
      </p:sp>
      <p:sp>
        <p:nvSpPr>
          <p:cNvPr id="6" name="Pladsholder til sidefod 5">
            <a:extLst>
              <a:ext uri="{FF2B5EF4-FFF2-40B4-BE49-F238E27FC236}">
                <a16:creationId xmlns:a16="http://schemas.microsoft.com/office/drawing/2014/main" id="{56AC17B6-B0B9-934E-F79E-B807440BB947}"/>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923B4A87-1648-D591-5BEB-1FE4580D42FE}"/>
              </a:ext>
            </a:extLst>
          </p:cNvPr>
          <p:cNvSpPr>
            <a:spLocks noGrp="1"/>
          </p:cNvSpPr>
          <p:nvPr>
            <p:ph type="sldNum" sz="quarter" idx="12"/>
          </p:nvPr>
        </p:nvSpPr>
        <p:spPr/>
        <p:txBody>
          <a:bodyPr/>
          <a:lstStyle/>
          <a:p>
            <a:fld id="{24C8C45C-947F-4981-8B3F-4F32E973C901}" type="slidenum">
              <a:rPr lang="da-DK" smtClean="0"/>
              <a:pPr/>
              <a:t>48</a:t>
            </a:fld>
            <a:endParaRPr lang="da-DK" dirty="0"/>
          </a:p>
        </p:txBody>
      </p:sp>
      <p:pic>
        <p:nvPicPr>
          <p:cNvPr id="8" name="Pladsholder til indhold 4">
            <a:extLst>
              <a:ext uri="{FF2B5EF4-FFF2-40B4-BE49-F238E27FC236}">
                <a16:creationId xmlns:a16="http://schemas.microsoft.com/office/drawing/2014/main" id="{EA5FF3C4-ECC0-E588-283F-1F2D1196B46A}"/>
              </a:ext>
            </a:extLst>
          </p:cNvPr>
          <p:cNvPicPr>
            <a:picLocks noGrp="1" noChangeAspect="1"/>
          </p:cNvPicPr>
          <p:nvPr>
            <p:ph idx="1"/>
          </p:nvPr>
        </p:nvPicPr>
        <p:blipFill rotWithShape="1">
          <a:blip r:embed="rId2"/>
          <a:srcRect l="37657" t="43388" r="20007" b="23804"/>
          <a:stretch/>
        </p:blipFill>
        <p:spPr>
          <a:xfrm>
            <a:off x="2225590" y="2146333"/>
            <a:ext cx="7742408" cy="3374959"/>
          </a:xfrm>
        </p:spPr>
      </p:pic>
      <p:pic>
        <p:nvPicPr>
          <p:cNvPr id="9" name="Billede 8">
            <a:extLst>
              <a:ext uri="{FF2B5EF4-FFF2-40B4-BE49-F238E27FC236}">
                <a16:creationId xmlns:a16="http://schemas.microsoft.com/office/drawing/2014/main" id="{2053F228-82AF-6775-37C4-9DC47EF124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1974803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4CBB2424-950A-4889-8219-20CE5D020970}"/>
              </a:ext>
            </a:extLst>
          </p:cNvPr>
          <p:cNvSpPr txBox="1">
            <a:spLocks/>
          </p:cNvSpPr>
          <p:nvPr/>
        </p:nvSpPr>
        <p:spPr>
          <a:xfrm>
            <a:off x="539999" y="5957888"/>
            <a:ext cx="2506414" cy="358774"/>
          </a:xfrm>
          <a:prstGeom prst="rect">
            <a:avLst/>
          </a:prstGeom>
        </p:spPr>
        <p:txBody>
          <a:bodyPr vert="horz" lIns="0" tIns="0" rIns="0" bIns="0" rtlCol="0" anchor="b"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spcAft>
                <a:spcPts val="0"/>
              </a:spcAft>
            </a:pPr>
            <a:endParaRPr lang="en-GB" sz="1400" dirty="0"/>
          </a:p>
        </p:txBody>
      </p:sp>
      <p:pic>
        <p:nvPicPr>
          <p:cNvPr id="7" name="Picture 2">
            <a:extLst>
              <a:ext uri="{FF2B5EF4-FFF2-40B4-BE49-F238E27FC236}">
                <a16:creationId xmlns:a16="http://schemas.microsoft.com/office/drawing/2014/main" id="{668E924A-1DA9-40A1-B023-8141CB07D67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idefod 2">
            <a:extLst>
              <a:ext uri="{FF2B5EF4-FFF2-40B4-BE49-F238E27FC236}">
                <a16:creationId xmlns:a16="http://schemas.microsoft.com/office/drawing/2014/main" id="{A85E5316-71BD-48A2-95FC-2BDE39EF874C}"/>
              </a:ext>
            </a:extLst>
          </p:cNvPr>
          <p:cNvSpPr>
            <a:spLocks noGrp="1"/>
          </p:cNvSpPr>
          <p:nvPr>
            <p:ph type="ftr" sz="quarter" idx="16"/>
          </p:nvPr>
        </p:nvSpPr>
        <p:spPr/>
        <p:txBody>
          <a:bodyPr/>
          <a:lstStyle/>
          <a:p>
            <a:endParaRPr lang="da-DK" dirty="0"/>
          </a:p>
        </p:txBody>
      </p:sp>
      <p:sp>
        <p:nvSpPr>
          <p:cNvPr id="2" name="Pladsholder til slidenummer 1">
            <a:extLst>
              <a:ext uri="{FF2B5EF4-FFF2-40B4-BE49-F238E27FC236}">
                <a16:creationId xmlns:a16="http://schemas.microsoft.com/office/drawing/2014/main" id="{6CBA7D4C-FC6E-44D1-8865-97B02EFA5710}"/>
              </a:ext>
            </a:extLst>
          </p:cNvPr>
          <p:cNvSpPr>
            <a:spLocks noGrp="1"/>
          </p:cNvSpPr>
          <p:nvPr>
            <p:ph type="sldNum" sz="quarter" idx="17"/>
          </p:nvPr>
        </p:nvSpPr>
        <p:spPr/>
        <p:txBody>
          <a:bodyPr/>
          <a:lstStyle/>
          <a:p>
            <a:fld id="{24C8C45C-947F-4981-8B3F-4F32E973C901}" type="slidenum">
              <a:rPr lang="da-DK"/>
              <a:pPr/>
              <a:t>49</a:t>
            </a:fld>
            <a:endParaRPr lang="da-DK" dirty="0"/>
          </a:p>
        </p:txBody>
      </p:sp>
      <p:sp>
        <p:nvSpPr>
          <p:cNvPr id="8" name="Titel 7">
            <a:extLst>
              <a:ext uri="{FF2B5EF4-FFF2-40B4-BE49-F238E27FC236}">
                <a16:creationId xmlns:a16="http://schemas.microsoft.com/office/drawing/2014/main" id="{8A9488E0-34D0-4891-8D26-103CD8D99722}"/>
              </a:ext>
            </a:extLst>
          </p:cNvPr>
          <p:cNvSpPr>
            <a:spLocks noGrp="1"/>
          </p:cNvSpPr>
          <p:nvPr>
            <p:ph type="ctrTitle"/>
          </p:nvPr>
        </p:nvSpPr>
        <p:spPr>
          <a:xfrm>
            <a:off x="1207322" y="2766275"/>
            <a:ext cx="10264928" cy="1317215"/>
          </a:xfrm>
        </p:spPr>
        <p:txBody>
          <a:bodyPr/>
          <a:lstStyle/>
          <a:p>
            <a:r>
              <a:rPr lang="da-DK" sz="6600" dirty="0"/>
              <a:t>Aktivering af</a:t>
            </a:r>
          </a:p>
        </p:txBody>
      </p:sp>
      <p:sp>
        <p:nvSpPr>
          <p:cNvPr id="10" name="Undertitel 9">
            <a:extLst>
              <a:ext uri="{FF2B5EF4-FFF2-40B4-BE49-F238E27FC236}">
                <a16:creationId xmlns:a16="http://schemas.microsoft.com/office/drawing/2014/main" id="{627804DE-3544-4C38-B15D-835EC9916802}"/>
              </a:ext>
            </a:extLst>
          </p:cNvPr>
          <p:cNvSpPr>
            <a:spLocks noGrp="1"/>
          </p:cNvSpPr>
          <p:nvPr>
            <p:ph type="subTitle" idx="1"/>
          </p:nvPr>
        </p:nvSpPr>
        <p:spPr>
          <a:xfrm>
            <a:off x="2011053" y="3618181"/>
            <a:ext cx="9130423" cy="952602"/>
          </a:xfrm>
        </p:spPr>
        <p:txBody>
          <a:bodyPr/>
          <a:lstStyle/>
          <a:p>
            <a:pPr algn="l"/>
            <a:endParaRPr lang="da-DK" sz="6600" dirty="0"/>
          </a:p>
          <a:p>
            <a:pPr algn="l">
              <a:buNone/>
            </a:pPr>
            <a:r>
              <a:rPr lang="da-DK" sz="6600" dirty="0"/>
              <a:t>forældregruppen</a:t>
            </a:r>
          </a:p>
        </p:txBody>
      </p:sp>
      <p:pic>
        <p:nvPicPr>
          <p:cNvPr id="4" name="Billede 3">
            <a:extLst>
              <a:ext uri="{FF2B5EF4-FFF2-40B4-BE49-F238E27FC236}">
                <a16:creationId xmlns:a16="http://schemas.microsoft.com/office/drawing/2014/main" id="{9881ED71-235A-382B-1716-EDFCC6C9526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custDataLst>
      <p:custData r:id="rId1"/>
      <p:custData r:id="rId2"/>
      <p:tags r:id="rId3"/>
    </p:custDataLst>
    <p:extLst>
      <p:ext uri="{BB962C8B-B14F-4D97-AF65-F5344CB8AC3E}">
        <p14:creationId xmlns:p14="http://schemas.microsoft.com/office/powerpoint/2010/main" val="344599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BF290-76B8-45F2-CFC2-FAA5A1972271}"/>
              </a:ext>
            </a:extLst>
          </p:cNvPr>
          <p:cNvSpPr>
            <a:spLocks noGrp="1"/>
          </p:cNvSpPr>
          <p:nvPr>
            <p:ph type="title"/>
          </p:nvPr>
        </p:nvSpPr>
        <p:spPr/>
        <p:txBody>
          <a:bodyPr/>
          <a:lstStyle/>
          <a:p>
            <a:r>
              <a:rPr lang="da-DK" dirty="0"/>
              <a:t>Forældres tid og kompetencer efterspørges på mange arenaer</a:t>
            </a:r>
          </a:p>
        </p:txBody>
      </p:sp>
      <p:pic>
        <p:nvPicPr>
          <p:cNvPr id="10" name="Pladsholder til indhold 9" descr="Et billede, der indeholder skitse, Stregtegning, tegning, illustration/afbildning&#10;&#10;Automatisk genereret beskrivelse">
            <a:extLst>
              <a:ext uri="{FF2B5EF4-FFF2-40B4-BE49-F238E27FC236}">
                <a16:creationId xmlns:a16="http://schemas.microsoft.com/office/drawing/2014/main" id="{2E395EB0-8684-E745-AEF5-698B4B1FBE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750" y="2042233"/>
            <a:ext cx="5375275" cy="3583160"/>
          </a:xfrm>
        </p:spPr>
      </p:pic>
      <p:sp>
        <p:nvSpPr>
          <p:cNvPr id="4" name="Pladsholder til indhold 3">
            <a:extLst>
              <a:ext uri="{FF2B5EF4-FFF2-40B4-BE49-F238E27FC236}">
                <a16:creationId xmlns:a16="http://schemas.microsoft.com/office/drawing/2014/main" id="{FBBBA034-EF98-EC1B-529A-08E1006505F5}"/>
              </a:ext>
            </a:extLst>
          </p:cNvPr>
          <p:cNvSpPr>
            <a:spLocks noGrp="1"/>
          </p:cNvSpPr>
          <p:nvPr>
            <p:ph sz="half" idx="2"/>
          </p:nvPr>
        </p:nvSpPr>
        <p:spPr>
          <a:xfrm>
            <a:off x="6096000" y="2474220"/>
            <a:ext cx="5374800" cy="4248000"/>
          </a:xfrm>
        </p:spPr>
        <p:txBody>
          <a:bodyPr/>
          <a:lstStyle/>
          <a:p>
            <a:pPr marL="0" indent="0">
              <a:buNone/>
            </a:pPr>
            <a:r>
              <a:rPr lang="da-DK" sz="1800" dirty="0"/>
              <a:t>Jeg synes, den frivillighed, som foreninger forventer, mangler afstemning med forældre. Jeg kan sagtens se, at frivillighed er under massivt pres, da ingen har tid eller overskud til at hjælpe og faktisk være frivillige. Det er ikke kun foreningslivet, der lider under manglende frivillighed, men en generel tendens. Jeg kan som mor til tre børn kun være enig i, at det er virkelig svært at nå at være en aktiv medspiller i skolen, frivillig kraft i flere forskellige foreninger, være til stede i egen familie og have et arbejde</a:t>
            </a:r>
          </a:p>
          <a:p>
            <a:pPr marL="0" indent="0">
              <a:buNone/>
            </a:pPr>
            <a:endParaRPr lang="da-DK" sz="1800" dirty="0"/>
          </a:p>
          <a:p>
            <a:pPr marL="0" indent="0">
              <a:buNone/>
            </a:pPr>
            <a:r>
              <a:rPr lang="da-DK" sz="1800" dirty="0"/>
              <a:t>Forældre i spørgeskema</a:t>
            </a:r>
          </a:p>
          <a:p>
            <a:endParaRPr lang="da-DK" dirty="0"/>
          </a:p>
        </p:txBody>
      </p:sp>
      <p:sp>
        <p:nvSpPr>
          <p:cNvPr id="5" name="Pladsholder til tekst 4">
            <a:extLst>
              <a:ext uri="{FF2B5EF4-FFF2-40B4-BE49-F238E27FC236}">
                <a16:creationId xmlns:a16="http://schemas.microsoft.com/office/drawing/2014/main" id="{BB5775B3-5259-48B9-BB1E-7AC186FE92C1}"/>
              </a:ext>
            </a:extLst>
          </p:cNvPr>
          <p:cNvSpPr>
            <a:spLocks noGrp="1"/>
          </p:cNvSpPr>
          <p:nvPr>
            <p:ph type="body" sz="quarter" idx="17"/>
          </p:nvPr>
        </p:nvSpPr>
        <p:spPr/>
        <p:txBody>
          <a:bodyPr/>
          <a:lstStyle/>
          <a:p>
            <a:endParaRPr lang="da-DK"/>
          </a:p>
        </p:txBody>
      </p:sp>
      <p:sp>
        <p:nvSpPr>
          <p:cNvPr id="6" name="Pladsholder til dato 5">
            <a:extLst>
              <a:ext uri="{FF2B5EF4-FFF2-40B4-BE49-F238E27FC236}">
                <a16:creationId xmlns:a16="http://schemas.microsoft.com/office/drawing/2014/main" id="{316D6970-95BC-E546-B27C-C62D37804558}"/>
              </a:ext>
            </a:extLst>
          </p:cNvPr>
          <p:cNvSpPr>
            <a:spLocks noGrp="1"/>
          </p:cNvSpPr>
          <p:nvPr>
            <p:ph type="dt" sz="half" idx="10"/>
          </p:nvPr>
        </p:nvSpPr>
        <p:spPr/>
        <p:txBody>
          <a:bodyPr/>
          <a:lstStyle/>
          <a:p>
            <a:endParaRPr lang="da-DK" dirty="0"/>
          </a:p>
        </p:txBody>
      </p:sp>
      <p:sp>
        <p:nvSpPr>
          <p:cNvPr id="7" name="Pladsholder til sidefod 6">
            <a:extLst>
              <a:ext uri="{FF2B5EF4-FFF2-40B4-BE49-F238E27FC236}">
                <a16:creationId xmlns:a16="http://schemas.microsoft.com/office/drawing/2014/main" id="{C636487B-EA84-D589-CE73-AA1E229F4A6B}"/>
              </a:ext>
            </a:extLst>
          </p:cNvPr>
          <p:cNvSpPr>
            <a:spLocks noGrp="1"/>
          </p:cNvSpPr>
          <p:nvPr>
            <p:ph type="ftr" sz="quarter" idx="11"/>
          </p:nvPr>
        </p:nvSpPr>
        <p:spPr/>
        <p:txBody>
          <a:bodyPr/>
          <a:lstStyle/>
          <a:p>
            <a:endParaRPr lang="da-DK" dirty="0"/>
          </a:p>
        </p:txBody>
      </p:sp>
      <p:sp>
        <p:nvSpPr>
          <p:cNvPr id="8" name="Pladsholder til slidenummer 7">
            <a:extLst>
              <a:ext uri="{FF2B5EF4-FFF2-40B4-BE49-F238E27FC236}">
                <a16:creationId xmlns:a16="http://schemas.microsoft.com/office/drawing/2014/main" id="{2407B112-565A-269C-37B9-513E05D150B1}"/>
              </a:ext>
            </a:extLst>
          </p:cNvPr>
          <p:cNvSpPr>
            <a:spLocks noGrp="1"/>
          </p:cNvSpPr>
          <p:nvPr>
            <p:ph type="sldNum" sz="quarter" idx="12"/>
          </p:nvPr>
        </p:nvSpPr>
        <p:spPr/>
        <p:txBody>
          <a:bodyPr/>
          <a:lstStyle/>
          <a:p>
            <a:fld id="{24C8C45C-947F-4981-8B3F-4F32E973C901}" type="slidenum">
              <a:rPr lang="da-DK" smtClean="0"/>
              <a:pPr/>
              <a:t>5</a:t>
            </a:fld>
            <a:endParaRPr lang="da-DK" dirty="0"/>
          </a:p>
        </p:txBody>
      </p:sp>
      <p:pic>
        <p:nvPicPr>
          <p:cNvPr id="12" name="Billede 11">
            <a:extLst>
              <a:ext uri="{FF2B5EF4-FFF2-40B4-BE49-F238E27FC236}">
                <a16:creationId xmlns:a16="http://schemas.microsoft.com/office/drawing/2014/main" id="{1740C55B-BDB0-BCA8-EAB7-03C5112161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pic>
        <p:nvPicPr>
          <p:cNvPr id="13" name="Grafik 12" descr="Åbne anførselstegn med massiv udfyldning">
            <a:extLst>
              <a:ext uri="{FF2B5EF4-FFF2-40B4-BE49-F238E27FC236}">
                <a16:creationId xmlns:a16="http://schemas.microsoft.com/office/drawing/2014/main" id="{841F1BC2-0F6F-6252-AF8F-D7B8B4253D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8949" y="1808495"/>
            <a:ext cx="573464" cy="573464"/>
          </a:xfrm>
          <a:prstGeom prst="rect">
            <a:avLst/>
          </a:prstGeom>
        </p:spPr>
      </p:pic>
    </p:spTree>
    <p:extLst>
      <p:ext uri="{BB962C8B-B14F-4D97-AF65-F5344CB8AC3E}">
        <p14:creationId xmlns:p14="http://schemas.microsoft.com/office/powerpoint/2010/main" val="1729209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35BAF47-2DCF-4A51-8ED1-6C5536F884B4}"/>
              </a:ext>
            </a:extLst>
          </p:cNvPr>
          <p:cNvSpPr>
            <a:spLocks noGrp="1"/>
          </p:cNvSpPr>
          <p:nvPr>
            <p:ph type="title"/>
          </p:nvPr>
        </p:nvSpPr>
        <p:spPr/>
        <p:txBody>
          <a:bodyPr/>
          <a:lstStyle/>
          <a:p>
            <a:r>
              <a:rPr lang="da-DK" dirty="0"/>
              <a:t>Forældrenes egne bud </a:t>
            </a:r>
            <a:br>
              <a:rPr lang="da-DK" dirty="0"/>
            </a:br>
            <a:r>
              <a:rPr lang="da-DK" sz="2000" dirty="0"/>
              <a:t>…er ikke revolutionerende </a:t>
            </a:r>
          </a:p>
        </p:txBody>
      </p:sp>
      <p:sp>
        <p:nvSpPr>
          <p:cNvPr id="10" name="Pladsholder til tekst 9">
            <a:extLst>
              <a:ext uri="{FF2B5EF4-FFF2-40B4-BE49-F238E27FC236}">
                <a16:creationId xmlns:a16="http://schemas.microsoft.com/office/drawing/2014/main" id="{1005CA45-7803-44E8-860F-7780D7F48BDA}"/>
              </a:ext>
            </a:extLst>
          </p:cNvPr>
          <p:cNvSpPr>
            <a:spLocks noGrp="1"/>
          </p:cNvSpPr>
          <p:nvPr>
            <p:ph type="body" sz="quarter" idx="17"/>
          </p:nvPr>
        </p:nvSpPr>
        <p:spPr/>
        <p:txBody>
          <a:bodyPr/>
          <a:lstStyle/>
          <a:p>
            <a:r>
              <a:rPr lang="da-DK" dirty="0"/>
              <a:t>1	</a:t>
            </a:r>
          </a:p>
        </p:txBody>
      </p:sp>
      <p:sp>
        <p:nvSpPr>
          <p:cNvPr id="9" name="Pladsholder til tekst 8">
            <a:extLst>
              <a:ext uri="{FF2B5EF4-FFF2-40B4-BE49-F238E27FC236}">
                <a16:creationId xmlns:a16="http://schemas.microsoft.com/office/drawing/2014/main" id="{57AED86D-2536-4276-A807-88935235D992}"/>
              </a:ext>
            </a:extLst>
          </p:cNvPr>
          <p:cNvSpPr>
            <a:spLocks noGrp="1"/>
          </p:cNvSpPr>
          <p:nvPr>
            <p:ph type="body" sz="quarter" idx="13"/>
          </p:nvPr>
        </p:nvSpPr>
        <p:spPr>
          <a:xfrm>
            <a:off x="540000" y="2845794"/>
            <a:ext cx="2520000" cy="586726"/>
          </a:xfrm>
        </p:spPr>
        <p:txBody>
          <a:bodyPr/>
          <a:lstStyle/>
          <a:p>
            <a:r>
              <a:rPr lang="da-DK" sz="1400" b="0" cap="none" dirty="0"/>
              <a:t>Forstå at foreningslivet er én blandt mange arenaer</a:t>
            </a:r>
          </a:p>
        </p:txBody>
      </p:sp>
      <p:sp>
        <p:nvSpPr>
          <p:cNvPr id="11" name="Pladsholder til tekst 10">
            <a:extLst>
              <a:ext uri="{FF2B5EF4-FFF2-40B4-BE49-F238E27FC236}">
                <a16:creationId xmlns:a16="http://schemas.microsoft.com/office/drawing/2014/main" id="{548FCB7D-F5BF-414F-B2E3-5B877F94CC57}"/>
              </a:ext>
            </a:extLst>
          </p:cNvPr>
          <p:cNvSpPr>
            <a:spLocks noGrp="1"/>
          </p:cNvSpPr>
          <p:nvPr>
            <p:ph type="body" sz="quarter" idx="21"/>
          </p:nvPr>
        </p:nvSpPr>
        <p:spPr>
          <a:xfrm>
            <a:off x="3559800" y="1590094"/>
            <a:ext cx="1456198" cy="1296000"/>
          </a:xfrm>
        </p:spPr>
        <p:txBody>
          <a:bodyPr/>
          <a:lstStyle/>
          <a:p>
            <a:r>
              <a:rPr lang="da-DK" dirty="0"/>
              <a:t>2</a:t>
            </a:r>
          </a:p>
        </p:txBody>
      </p:sp>
      <p:sp>
        <p:nvSpPr>
          <p:cNvPr id="12" name="Pladsholder til tekst 11">
            <a:extLst>
              <a:ext uri="{FF2B5EF4-FFF2-40B4-BE49-F238E27FC236}">
                <a16:creationId xmlns:a16="http://schemas.microsoft.com/office/drawing/2014/main" id="{D9F9552D-0A5F-4889-8B15-14C7C7A88CF4}"/>
              </a:ext>
            </a:extLst>
          </p:cNvPr>
          <p:cNvSpPr>
            <a:spLocks noGrp="1"/>
          </p:cNvSpPr>
          <p:nvPr>
            <p:ph type="body" sz="quarter" idx="22"/>
          </p:nvPr>
        </p:nvSpPr>
        <p:spPr>
          <a:xfrm>
            <a:off x="3559800" y="2789139"/>
            <a:ext cx="2536200" cy="529200"/>
          </a:xfrm>
        </p:spPr>
        <p:txBody>
          <a:bodyPr/>
          <a:lstStyle/>
          <a:p>
            <a:r>
              <a:rPr lang="da-DK" sz="1400" b="0" cap="none" dirty="0"/>
              <a:t>Hvis man venter i bilen, er det ikke nødvendigvis et udtryk for manglende interesse (usikkerhed)</a:t>
            </a:r>
          </a:p>
        </p:txBody>
      </p:sp>
      <p:sp>
        <p:nvSpPr>
          <p:cNvPr id="13" name="Pladsholder til tekst 12">
            <a:extLst>
              <a:ext uri="{FF2B5EF4-FFF2-40B4-BE49-F238E27FC236}">
                <a16:creationId xmlns:a16="http://schemas.microsoft.com/office/drawing/2014/main" id="{4AD3F7CA-8750-4C01-B4E2-7E1AE9307879}"/>
              </a:ext>
            </a:extLst>
          </p:cNvPr>
          <p:cNvSpPr>
            <a:spLocks noGrp="1"/>
          </p:cNvSpPr>
          <p:nvPr>
            <p:ph type="body" sz="quarter" idx="23"/>
          </p:nvPr>
        </p:nvSpPr>
        <p:spPr/>
        <p:txBody>
          <a:bodyPr/>
          <a:lstStyle/>
          <a:p>
            <a:r>
              <a:rPr lang="da-DK" dirty="0"/>
              <a:t>3</a:t>
            </a:r>
          </a:p>
        </p:txBody>
      </p:sp>
      <p:sp>
        <p:nvSpPr>
          <p:cNvPr id="14" name="Pladsholder til tekst 13">
            <a:extLst>
              <a:ext uri="{FF2B5EF4-FFF2-40B4-BE49-F238E27FC236}">
                <a16:creationId xmlns:a16="http://schemas.microsoft.com/office/drawing/2014/main" id="{3092CD10-9F82-4210-9102-1632FD3C828D}"/>
              </a:ext>
            </a:extLst>
          </p:cNvPr>
          <p:cNvSpPr>
            <a:spLocks noGrp="1"/>
          </p:cNvSpPr>
          <p:nvPr>
            <p:ph type="body" sz="quarter" idx="24"/>
          </p:nvPr>
        </p:nvSpPr>
        <p:spPr>
          <a:xfrm>
            <a:off x="7232400" y="2845794"/>
            <a:ext cx="2574540" cy="529200"/>
          </a:xfrm>
        </p:spPr>
        <p:txBody>
          <a:bodyPr/>
          <a:lstStyle/>
          <a:p>
            <a:r>
              <a:rPr lang="da-DK" sz="1400" b="0" cap="none" dirty="0"/>
              <a:t>Giv de frivillige forældre konkrete og afgrænsede opgaver, som de kan løse sammen</a:t>
            </a:r>
          </a:p>
        </p:txBody>
      </p:sp>
      <p:sp>
        <p:nvSpPr>
          <p:cNvPr id="15" name="Pladsholder til tekst 14">
            <a:extLst>
              <a:ext uri="{FF2B5EF4-FFF2-40B4-BE49-F238E27FC236}">
                <a16:creationId xmlns:a16="http://schemas.microsoft.com/office/drawing/2014/main" id="{9B8581AE-F52B-475F-A18B-73E566A80E68}"/>
              </a:ext>
            </a:extLst>
          </p:cNvPr>
          <p:cNvSpPr>
            <a:spLocks noGrp="1"/>
          </p:cNvSpPr>
          <p:nvPr>
            <p:ph type="body" sz="quarter" idx="25"/>
          </p:nvPr>
        </p:nvSpPr>
        <p:spPr/>
        <p:txBody>
          <a:bodyPr/>
          <a:lstStyle/>
          <a:p>
            <a:r>
              <a:rPr lang="da-DK" dirty="0"/>
              <a:t>4</a:t>
            </a:r>
          </a:p>
        </p:txBody>
      </p:sp>
      <p:sp>
        <p:nvSpPr>
          <p:cNvPr id="16" name="Pladsholder til tekst 15">
            <a:extLst>
              <a:ext uri="{FF2B5EF4-FFF2-40B4-BE49-F238E27FC236}">
                <a16:creationId xmlns:a16="http://schemas.microsoft.com/office/drawing/2014/main" id="{E1D10311-5489-42D5-BB76-452165126622}"/>
              </a:ext>
            </a:extLst>
          </p:cNvPr>
          <p:cNvSpPr>
            <a:spLocks noGrp="1"/>
          </p:cNvSpPr>
          <p:nvPr>
            <p:ph type="body" sz="quarter" idx="26"/>
          </p:nvPr>
        </p:nvSpPr>
        <p:spPr>
          <a:xfrm>
            <a:off x="540000" y="5191337"/>
            <a:ext cx="2520000" cy="529200"/>
          </a:xfrm>
        </p:spPr>
        <p:txBody>
          <a:bodyPr/>
          <a:lstStyle/>
          <a:p>
            <a:r>
              <a:rPr lang="da-DK" sz="1400" b="0" cap="none" dirty="0"/>
              <a:t>Hver tydelig om forventninger, og ræk ud i god tid</a:t>
            </a:r>
          </a:p>
        </p:txBody>
      </p:sp>
      <p:sp>
        <p:nvSpPr>
          <p:cNvPr id="17" name="Pladsholder til tekst 16">
            <a:extLst>
              <a:ext uri="{FF2B5EF4-FFF2-40B4-BE49-F238E27FC236}">
                <a16:creationId xmlns:a16="http://schemas.microsoft.com/office/drawing/2014/main" id="{D9F8534A-6167-4D22-981C-92BAD7FEB6CC}"/>
              </a:ext>
            </a:extLst>
          </p:cNvPr>
          <p:cNvSpPr>
            <a:spLocks noGrp="1"/>
          </p:cNvSpPr>
          <p:nvPr>
            <p:ph type="body" sz="quarter" idx="27"/>
          </p:nvPr>
        </p:nvSpPr>
        <p:spPr>
          <a:xfrm>
            <a:off x="3696580" y="4014939"/>
            <a:ext cx="1456198" cy="1296000"/>
          </a:xfrm>
        </p:spPr>
        <p:txBody>
          <a:bodyPr/>
          <a:lstStyle/>
          <a:p>
            <a:r>
              <a:rPr lang="da-DK" dirty="0"/>
              <a:t>5</a:t>
            </a:r>
          </a:p>
        </p:txBody>
      </p:sp>
      <p:sp>
        <p:nvSpPr>
          <p:cNvPr id="18" name="Pladsholder til tekst 17">
            <a:extLst>
              <a:ext uri="{FF2B5EF4-FFF2-40B4-BE49-F238E27FC236}">
                <a16:creationId xmlns:a16="http://schemas.microsoft.com/office/drawing/2014/main" id="{2D202833-C41D-47C6-A5C8-0E745FA7AEF6}"/>
              </a:ext>
            </a:extLst>
          </p:cNvPr>
          <p:cNvSpPr>
            <a:spLocks noGrp="1"/>
          </p:cNvSpPr>
          <p:nvPr>
            <p:ph type="body" sz="quarter" idx="28"/>
          </p:nvPr>
        </p:nvSpPr>
        <p:spPr>
          <a:xfrm>
            <a:off x="3796197" y="5189399"/>
            <a:ext cx="2520000" cy="529200"/>
          </a:xfrm>
        </p:spPr>
        <p:txBody>
          <a:bodyPr/>
          <a:lstStyle/>
          <a:p>
            <a:r>
              <a:rPr lang="da-DK" sz="1400" b="0" cap="none" dirty="0"/>
              <a:t>Lav et årshjul</a:t>
            </a:r>
          </a:p>
        </p:txBody>
      </p:sp>
      <p:sp>
        <p:nvSpPr>
          <p:cNvPr id="19" name="Pladsholder til tekst 18">
            <a:extLst>
              <a:ext uri="{FF2B5EF4-FFF2-40B4-BE49-F238E27FC236}">
                <a16:creationId xmlns:a16="http://schemas.microsoft.com/office/drawing/2014/main" id="{57A0B0B8-9D1F-4192-8B47-9FB22456CB66}"/>
              </a:ext>
            </a:extLst>
          </p:cNvPr>
          <p:cNvSpPr>
            <a:spLocks noGrp="1"/>
          </p:cNvSpPr>
          <p:nvPr>
            <p:ph type="body" sz="quarter" idx="29"/>
          </p:nvPr>
        </p:nvSpPr>
        <p:spPr>
          <a:xfrm>
            <a:off x="9387256" y="4003278"/>
            <a:ext cx="1456198" cy="1296000"/>
          </a:xfrm>
        </p:spPr>
        <p:txBody>
          <a:bodyPr/>
          <a:lstStyle/>
          <a:p>
            <a:r>
              <a:rPr lang="da-DK" dirty="0"/>
              <a:t>7</a:t>
            </a:r>
          </a:p>
        </p:txBody>
      </p:sp>
      <p:sp>
        <p:nvSpPr>
          <p:cNvPr id="20" name="Pladsholder til tekst 19">
            <a:extLst>
              <a:ext uri="{FF2B5EF4-FFF2-40B4-BE49-F238E27FC236}">
                <a16:creationId xmlns:a16="http://schemas.microsoft.com/office/drawing/2014/main" id="{B159BFEC-7E77-40D3-96DA-B90066D29BD9}"/>
              </a:ext>
            </a:extLst>
          </p:cNvPr>
          <p:cNvSpPr>
            <a:spLocks noGrp="1"/>
          </p:cNvSpPr>
          <p:nvPr>
            <p:ph type="body" sz="quarter" idx="30"/>
          </p:nvPr>
        </p:nvSpPr>
        <p:spPr>
          <a:xfrm>
            <a:off x="6415814" y="5167370"/>
            <a:ext cx="2064000" cy="529200"/>
          </a:xfrm>
        </p:spPr>
        <p:txBody>
          <a:bodyPr/>
          <a:lstStyle/>
          <a:p>
            <a:r>
              <a:rPr lang="da-DK" sz="1400" b="0" cap="none" dirty="0"/>
              <a:t>Vær obs på, at der hele tiden kommer nye forældre</a:t>
            </a:r>
          </a:p>
        </p:txBody>
      </p:sp>
      <p:sp>
        <p:nvSpPr>
          <p:cNvPr id="2" name="Pladsholder til dato 1">
            <a:extLst>
              <a:ext uri="{FF2B5EF4-FFF2-40B4-BE49-F238E27FC236}">
                <a16:creationId xmlns:a16="http://schemas.microsoft.com/office/drawing/2014/main" id="{63607945-EA5C-4E73-B8F0-008D295B3677}"/>
              </a:ext>
            </a:extLst>
          </p:cNvPr>
          <p:cNvSpPr>
            <a:spLocks noGrp="1"/>
          </p:cNvSpPr>
          <p:nvPr>
            <p:ph type="dt" sz="half" idx="18"/>
          </p:nvPr>
        </p:nvSpPr>
        <p:spPr/>
        <p:txBody>
          <a:bodyPr/>
          <a:lstStyle/>
          <a:p>
            <a:fld id="{980C4B5C-C29C-4840-B187-B3A4F97542A9}" type="datetime3">
              <a:rPr lang="da-DK"/>
              <a:t>12.10.2023</a:t>
            </a:fld>
            <a:endParaRPr lang="da-DK" dirty="0"/>
          </a:p>
        </p:txBody>
      </p:sp>
      <p:sp>
        <p:nvSpPr>
          <p:cNvPr id="3" name="Pladsholder til sidefod 2">
            <a:extLst>
              <a:ext uri="{FF2B5EF4-FFF2-40B4-BE49-F238E27FC236}">
                <a16:creationId xmlns:a16="http://schemas.microsoft.com/office/drawing/2014/main" id="{39CCF1CD-C6E9-430D-942F-3BF76AC9AC30}"/>
              </a:ext>
            </a:extLst>
          </p:cNvPr>
          <p:cNvSpPr>
            <a:spLocks noGrp="1"/>
          </p:cNvSpPr>
          <p:nvPr>
            <p:ph type="ftr" sz="quarter" idx="19"/>
          </p:nvPr>
        </p:nvSpPr>
        <p:spPr/>
        <p:txBody>
          <a:bodyPr/>
          <a:lstStyle/>
          <a:p>
            <a:endParaRPr lang="da-DK" dirty="0"/>
          </a:p>
        </p:txBody>
      </p:sp>
      <p:sp>
        <p:nvSpPr>
          <p:cNvPr id="4" name="Pladsholder til slidenummer 3">
            <a:extLst>
              <a:ext uri="{FF2B5EF4-FFF2-40B4-BE49-F238E27FC236}">
                <a16:creationId xmlns:a16="http://schemas.microsoft.com/office/drawing/2014/main" id="{685A568A-3342-479B-8034-FE4524631C9C}"/>
              </a:ext>
            </a:extLst>
          </p:cNvPr>
          <p:cNvSpPr>
            <a:spLocks noGrp="1"/>
          </p:cNvSpPr>
          <p:nvPr>
            <p:ph type="sldNum" sz="quarter" idx="20"/>
          </p:nvPr>
        </p:nvSpPr>
        <p:spPr/>
        <p:txBody>
          <a:bodyPr/>
          <a:lstStyle/>
          <a:p>
            <a:fld id="{24C8C45C-947F-4981-8B3F-4F32E973C901}" type="slidenum">
              <a:rPr lang="da-DK"/>
              <a:pPr/>
              <a:t>50</a:t>
            </a:fld>
            <a:endParaRPr lang="da-DK" dirty="0"/>
          </a:p>
        </p:txBody>
      </p:sp>
      <p:sp>
        <p:nvSpPr>
          <p:cNvPr id="5" name="Pladsholder til tekst 18">
            <a:extLst>
              <a:ext uri="{FF2B5EF4-FFF2-40B4-BE49-F238E27FC236}">
                <a16:creationId xmlns:a16="http://schemas.microsoft.com/office/drawing/2014/main" id="{CE160A69-7FF6-FC33-BA63-32A1BF26E1C4}"/>
              </a:ext>
            </a:extLst>
          </p:cNvPr>
          <p:cNvSpPr txBox="1">
            <a:spLocks/>
          </p:cNvSpPr>
          <p:nvPr/>
        </p:nvSpPr>
        <p:spPr>
          <a:xfrm>
            <a:off x="6431926" y="3959233"/>
            <a:ext cx="1456198" cy="1296000"/>
          </a:xfrm>
          <a:prstGeom prst="rect">
            <a:avLst/>
          </a:prstGeom>
        </p:spPr>
        <p:txBody>
          <a:bodyPr vert="horz" lIns="0" tIns="0" rIns="0" bIns="0" rtlCol="0">
            <a:noAutofit/>
          </a:bodyPr>
          <a:lstStyle>
            <a:lvl1pPr marL="0" indent="0" algn="l" defTabSz="914400" rtl="0" eaLnBrk="1" latinLnBrk="0" hangingPunct="1">
              <a:lnSpc>
                <a:spcPct val="92000"/>
              </a:lnSpc>
              <a:spcBef>
                <a:spcPts val="0"/>
              </a:spcBef>
              <a:spcAft>
                <a:spcPts val="0"/>
              </a:spcAft>
              <a:buFont typeface="Arial" panose="020B0604020202020204" pitchFamily="34" charset="0"/>
              <a:buChar char="​"/>
              <a:defRPr sz="8800" b="1" kern="1200" spc="50">
                <a:solidFill>
                  <a:schemeClr val="tx1"/>
                </a:solidFill>
                <a:latin typeface="DIF Stencil" pitchFamily="2" charset="0"/>
                <a:ea typeface="+mn-ea"/>
                <a:cs typeface="+mn-cs"/>
              </a:defRPr>
            </a:lvl1pPr>
            <a:lvl2pPr marL="0" indent="0" algn="l" defTabSz="914400" rtl="0" eaLnBrk="1" latinLnBrk="0" hangingPunct="1">
              <a:lnSpc>
                <a:spcPts val="3600"/>
              </a:lnSpc>
              <a:spcBef>
                <a:spcPts val="0"/>
              </a:spcBef>
              <a:spcAft>
                <a:spcPts val="0"/>
              </a:spcAft>
              <a:buFont typeface="Arial" panose="020B0604020202020204" pitchFamily="34" charset="0"/>
              <a:buChar char="​"/>
              <a:defRPr sz="8800" b="0" kern="1200" spc="50">
                <a:solidFill>
                  <a:schemeClr val="bg1"/>
                </a:solidFill>
                <a:latin typeface="DIF Stencil" pitchFamily="2" charset="0"/>
                <a:ea typeface="+mn-ea"/>
                <a:cs typeface="+mn-cs"/>
              </a:defRPr>
            </a:lvl2pPr>
            <a:lvl3pPr marL="0" indent="0" algn="l" defTabSz="914400" rtl="0" eaLnBrk="1" latinLnBrk="0" hangingPunct="1">
              <a:lnSpc>
                <a:spcPts val="3600"/>
              </a:lnSpc>
              <a:spcBef>
                <a:spcPts val="0"/>
              </a:spcBef>
              <a:spcAft>
                <a:spcPts val="0"/>
              </a:spcAft>
              <a:buFont typeface="Arial" panose="020B0604020202020204" pitchFamily="34" charset="0"/>
              <a:buChar char="​"/>
              <a:defRPr sz="2400" b="1" kern="1200" spc="50">
                <a:solidFill>
                  <a:schemeClr val="bg1"/>
                </a:solidFill>
                <a:latin typeface="+mn-lt"/>
                <a:ea typeface="+mn-ea"/>
                <a:cs typeface="+mn-cs"/>
              </a:defRPr>
            </a:lvl3pPr>
            <a:lvl4pPr marL="0" indent="0" algn="l" defTabSz="914400" rtl="0" eaLnBrk="1" latinLnBrk="0" hangingPunct="1">
              <a:lnSpc>
                <a:spcPts val="3600"/>
              </a:lnSpc>
              <a:spcBef>
                <a:spcPts val="0"/>
              </a:spcBef>
              <a:spcAft>
                <a:spcPts val="0"/>
              </a:spcAft>
              <a:buFont typeface="Arial" panose="020B0604020202020204" pitchFamily="34" charset="0"/>
              <a:buChar char="​"/>
              <a:defRPr sz="2400" b="0" kern="1200" cap="all" spc="50" baseline="0">
                <a:solidFill>
                  <a:schemeClr val="bg1"/>
                </a:solidFill>
                <a:latin typeface="+mn-lt"/>
                <a:ea typeface="+mn-ea"/>
                <a:cs typeface="+mn-cs"/>
              </a:defRPr>
            </a:lvl4pPr>
            <a:lvl5pPr marL="0" indent="0" algn="l" defTabSz="914400" rtl="0" eaLnBrk="1" latinLnBrk="0" hangingPunct="1">
              <a:lnSpc>
                <a:spcPts val="3600"/>
              </a:lnSpc>
              <a:spcBef>
                <a:spcPts val="0"/>
              </a:spcBef>
              <a:spcAft>
                <a:spcPts val="0"/>
              </a:spcAft>
              <a:buFont typeface="Arial" panose="020B0604020202020204" pitchFamily="34" charset="0"/>
              <a:buChar char="​"/>
              <a:tabLst/>
              <a:defRPr sz="2400" b="1" kern="1200" spc="50">
                <a:solidFill>
                  <a:schemeClr val="bg1"/>
                </a:solidFill>
                <a:latin typeface="+mn-lt"/>
                <a:ea typeface="+mn-ea"/>
                <a:cs typeface="+mn-cs"/>
              </a:defRPr>
            </a:lvl5pPr>
            <a:lvl6pPr marL="0" indent="0" algn="l" defTabSz="914400" rtl="0" eaLnBrk="1" latinLnBrk="0" hangingPunct="1">
              <a:lnSpc>
                <a:spcPts val="3600"/>
              </a:lnSpc>
              <a:spcBef>
                <a:spcPts val="0"/>
              </a:spcBef>
              <a:spcAft>
                <a:spcPts val="0"/>
              </a:spcAft>
              <a:buFont typeface="Arial" panose="020B0604020202020204" pitchFamily="34" charset="0"/>
              <a:buChar char="​"/>
              <a:defRPr sz="2400" b="0" kern="1200" spc="50">
                <a:solidFill>
                  <a:schemeClr val="bg1"/>
                </a:solidFill>
                <a:latin typeface="+mn-lt"/>
                <a:ea typeface="+mn-ea"/>
                <a:cs typeface="+mn-cs"/>
              </a:defRPr>
            </a:lvl6pPr>
            <a:lvl7pPr marL="0" indent="0" algn="l" defTabSz="914400" rtl="0" eaLnBrk="1" latinLnBrk="0" hangingPunct="1">
              <a:lnSpc>
                <a:spcPts val="3600"/>
              </a:lnSpc>
              <a:spcBef>
                <a:spcPts val="0"/>
              </a:spcBef>
              <a:spcAft>
                <a:spcPts val="0"/>
              </a:spcAft>
              <a:buFont typeface="Arial" panose="020B0604020202020204" pitchFamily="34" charset="0"/>
              <a:buChar char="​"/>
              <a:defRPr sz="2400" b="1" kern="1200" cap="all" spc="50" baseline="0">
                <a:solidFill>
                  <a:schemeClr val="bg1"/>
                </a:solidFill>
                <a:latin typeface="+mn-lt"/>
                <a:ea typeface="+mn-ea"/>
                <a:cs typeface="+mn-cs"/>
              </a:defRPr>
            </a:lvl7pPr>
            <a:lvl8pPr marL="0" indent="0" algn="l" defTabSz="914400" rtl="0" eaLnBrk="1" latinLnBrk="0" hangingPunct="1">
              <a:lnSpc>
                <a:spcPts val="3600"/>
              </a:lnSpc>
              <a:spcBef>
                <a:spcPts val="0"/>
              </a:spcBef>
              <a:spcAft>
                <a:spcPts val="0"/>
              </a:spcAft>
              <a:buFont typeface="Arial" panose="020B0604020202020204" pitchFamily="34" charset="0"/>
              <a:buChar char="​"/>
              <a:defRPr sz="2400" b="0" kern="1200" spc="50">
                <a:solidFill>
                  <a:schemeClr val="bg1"/>
                </a:solidFill>
                <a:latin typeface="+mn-lt"/>
                <a:ea typeface="+mn-ea"/>
                <a:cs typeface="+mn-cs"/>
              </a:defRPr>
            </a:lvl8pPr>
            <a:lvl9pPr marL="0" indent="0" algn="l" defTabSz="914400" rtl="0" eaLnBrk="1" latinLnBrk="0" hangingPunct="1">
              <a:lnSpc>
                <a:spcPts val="3600"/>
              </a:lnSpc>
              <a:spcBef>
                <a:spcPts val="0"/>
              </a:spcBef>
              <a:spcAft>
                <a:spcPts val="0"/>
              </a:spcAft>
              <a:buFont typeface="Arial" panose="020B0604020202020204" pitchFamily="34" charset="0"/>
              <a:buChar char="​"/>
              <a:defRPr sz="2400" b="1" kern="1200" cap="all" spc="50" baseline="0">
                <a:solidFill>
                  <a:schemeClr val="bg1"/>
                </a:solidFill>
                <a:latin typeface="+mn-lt"/>
                <a:ea typeface="+mn-ea"/>
                <a:cs typeface="+mn-cs"/>
              </a:defRPr>
            </a:lvl9pPr>
          </a:lstStyle>
          <a:p>
            <a:r>
              <a:rPr lang="da-DK" dirty="0"/>
              <a:t>6</a:t>
            </a:r>
          </a:p>
        </p:txBody>
      </p:sp>
      <p:sp>
        <p:nvSpPr>
          <p:cNvPr id="6" name="Pladsholder til tekst 19">
            <a:extLst>
              <a:ext uri="{FF2B5EF4-FFF2-40B4-BE49-F238E27FC236}">
                <a16:creationId xmlns:a16="http://schemas.microsoft.com/office/drawing/2014/main" id="{2CF15812-AA72-3B88-D5DD-ADFA25F70BC3}"/>
              </a:ext>
            </a:extLst>
          </p:cNvPr>
          <p:cNvSpPr txBox="1">
            <a:spLocks/>
          </p:cNvSpPr>
          <p:nvPr/>
        </p:nvSpPr>
        <p:spPr>
          <a:xfrm>
            <a:off x="9377882" y="5160678"/>
            <a:ext cx="2064000" cy="529200"/>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spcAft>
                <a:spcPts val="1200"/>
              </a:spcAft>
              <a:buFont typeface="Arial" panose="020B0604020202020204" pitchFamily="34" charset="0"/>
              <a:buChar char="​"/>
              <a:defRPr sz="1800" b="1" kern="1200" cap="all" spc="50">
                <a:solidFill>
                  <a:schemeClr val="tx1"/>
                </a:solidFill>
                <a:latin typeface="+mn-lt"/>
                <a:ea typeface="+mn-ea"/>
                <a:cs typeface="+mn-cs"/>
              </a:defRPr>
            </a:lvl1pPr>
            <a:lvl2pPr marL="0" indent="0" algn="l" defTabSz="914400" rtl="0" eaLnBrk="1" latinLnBrk="0" hangingPunct="1">
              <a:lnSpc>
                <a:spcPct val="95000"/>
              </a:lnSpc>
              <a:spcBef>
                <a:spcPts val="0"/>
              </a:spcBef>
              <a:spcAft>
                <a:spcPts val="1200"/>
              </a:spcAft>
              <a:buFont typeface="Arial" panose="020B0604020202020204" pitchFamily="34" charset="0"/>
              <a:buNone/>
              <a:defRPr sz="1800" b="1" kern="1200" cap="all" spc="50">
                <a:solidFill>
                  <a:schemeClr val="bg1"/>
                </a:solidFill>
                <a:latin typeface="+mn-lt"/>
                <a:ea typeface="+mn-ea"/>
                <a:cs typeface="+mn-cs"/>
              </a:defRPr>
            </a:lvl2pPr>
            <a:lvl3pPr marL="0" indent="0" algn="l" defTabSz="914400" rtl="0" eaLnBrk="1" latinLnBrk="0" hangingPunct="1">
              <a:lnSpc>
                <a:spcPct val="95000"/>
              </a:lnSpc>
              <a:spcBef>
                <a:spcPts val="0"/>
              </a:spcBef>
              <a:spcAft>
                <a:spcPts val="1200"/>
              </a:spcAft>
              <a:buFont typeface="Arial" panose="020B0604020202020204" pitchFamily="34" charset="0"/>
              <a:buChar char="​"/>
              <a:defRPr sz="1800" b="1" kern="1200" cap="all" spc="50">
                <a:solidFill>
                  <a:schemeClr val="bg1"/>
                </a:solidFill>
                <a:latin typeface="+mn-lt"/>
                <a:ea typeface="+mn-ea"/>
                <a:cs typeface="+mn-cs"/>
              </a:defRPr>
            </a:lvl3pPr>
            <a:lvl4pPr marL="0" indent="0" algn="l" defTabSz="914400" rtl="0" eaLnBrk="1" latinLnBrk="0" hangingPunct="1">
              <a:lnSpc>
                <a:spcPct val="95000"/>
              </a:lnSpc>
              <a:spcBef>
                <a:spcPts val="0"/>
              </a:spcBef>
              <a:spcAft>
                <a:spcPts val="1200"/>
              </a:spcAft>
              <a:buFont typeface="Arial" panose="020B0604020202020204" pitchFamily="34" charset="0"/>
              <a:buChar char="​"/>
              <a:defRPr sz="1800" b="1" kern="1200" cap="all" spc="50" baseline="0">
                <a:solidFill>
                  <a:schemeClr val="bg1"/>
                </a:solidFill>
                <a:latin typeface="+mn-lt"/>
                <a:ea typeface="+mn-ea"/>
                <a:cs typeface="+mn-cs"/>
              </a:defRPr>
            </a:lvl4pPr>
            <a:lvl5pPr marL="0" indent="0" algn="l" defTabSz="914400" rtl="0" eaLnBrk="1" latinLnBrk="0" hangingPunct="1">
              <a:lnSpc>
                <a:spcPct val="95000"/>
              </a:lnSpc>
              <a:spcBef>
                <a:spcPts val="0"/>
              </a:spcBef>
              <a:spcAft>
                <a:spcPts val="1200"/>
              </a:spcAft>
              <a:buFont typeface="Arial" panose="020B0604020202020204" pitchFamily="34" charset="0"/>
              <a:buChar char="​"/>
              <a:tabLst/>
              <a:defRPr sz="1800" b="1" kern="1200" cap="all" spc="50">
                <a:solidFill>
                  <a:schemeClr val="bg1"/>
                </a:solidFill>
                <a:latin typeface="+mn-lt"/>
                <a:ea typeface="+mn-ea"/>
                <a:cs typeface="+mn-cs"/>
              </a:defRPr>
            </a:lvl5pPr>
            <a:lvl6pPr marL="0" indent="0" algn="l" defTabSz="914400" rtl="0" eaLnBrk="1" latinLnBrk="0" hangingPunct="1">
              <a:lnSpc>
                <a:spcPct val="95000"/>
              </a:lnSpc>
              <a:spcBef>
                <a:spcPts val="0"/>
              </a:spcBef>
              <a:spcAft>
                <a:spcPts val="1200"/>
              </a:spcAft>
              <a:buFont typeface="Arial" panose="020B0604020202020204" pitchFamily="34" charset="0"/>
              <a:buChar char="​"/>
              <a:defRPr sz="1800" b="1" kern="1200" cap="all" spc="50">
                <a:solidFill>
                  <a:schemeClr val="bg1"/>
                </a:solidFill>
                <a:latin typeface="+mn-lt"/>
                <a:ea typeface="+mn-ea"/>
                <a:cs typeface="+mn-cs"/>
              </a:defRPr>
            </a:lvl6pPr>
            <a:lvl7pPr marL="0" indent="0" algn="l" defTabSz="914400" rtl="0" eaLnBrk="1" latinLnBrk="0" hangingPunct="1">
              <a:lnSpc>
                <a:spcPct val="95000"/>
              </a:lnSpc>
              <a:spcBef>
                <a:spcPts val="0"/>
              </a:spcBef>
              <a:spcAft>
                <a:spcPts val="1200"/>
              </a:spcAft>
              <a:buFont typeface="Arial" panose="020B0604020202020204" pitchFamily="34" charset="0"/>
              <a:buChar char="​"/>
              <a:defRPr sz="1800" b="1" kern="1200" cap="all" spc="50" baseline="0">
                <a:solidFill>
                  <a:schemeClr val="bg1"/>
                </a:solidFill>
                <a:latin typeface="+mn-lt"/>
                <a:ea typeface="+mn-ea"/>
                <a:cs typeface="+mn-cs"/>
              </a:defRPr>
            </a:lvl7pPr>
            <a:lvl8pPr marL="0" indent="0" algn="l" defTabSz="914400" rtl="0" eaLnBrk="1" latinLnBrk="0" hangingPunct="1">
              <a:lnSpc>
                <a:spcPct val="95000"/>
              </a:lnSpc>
              <a:spcBef>
                <a:spcPts val="0"/>
              </a:spcBef>
              <a:spcAft>
                <a:spcPts val="1200"/>
              </a:spcAft>
              <a:buFont typeface="Arial" panose="020B0604020202020204" pitchFamily="34" charset="0"/>
              <a:buChar char="​"/>
              <a:defRPr sz="1800" b="1" kern="1200" cap="all" spc="50">
                <a:solidFill>
                  <a:schemeClr val="bg1"/>
                </a:solidFill>
                <a:latin typeface="+mn-lt"/>
                <a:ea typeface="+mn-ea"/>
                <a:cs typeface="+mn-cs"/>
              </a:defRPr>
            </a:lvl8pPr>
            <a:lvl9pPr marL="0" indent="0" algn="l" defTabSz="914400" rtl="0" eaLnBrk="1" latinLnBrk="0" hangingPunct="1">
              <a:lnSpc>
                <a:spcPct val="95000"/>
              </a:lnSpc>
              <a:spcBef>
                <a:spcPts val="0"/>
              </a:spcBef>
              <a:spcAft>
                <a:spcPts val="1200"/>
              </a:spcAft>
              <a:buFont typeface="Arial" panose="020B0604020202020204" pitchFamily="34" charset="0"/>
              <a:buChar char="​"/>
              <a:defRPr sz="1800" b="1" kern="1200" cap="all" spc="50" baseline="0">
                <a:solidFill>
                  <a:schemeClr val="bg1"/>
                </a:solidFill>
                <a:latin typeface="+mn-lt"/>
                <a:ea typeface="+mn-ea"/>
                <a:cs typeface="+mn-cs"/>
              </a:defRPr>
            </a:lvl9pPr>
          </a:lstStyle>
          <a:p>
            <a:r>
              <a:rPr lang="da-DK" sz="1400" b="0" cap="none" dirty="0"/>
              <a:t>Ingen ”tvang”, da det skræmmer forældrene væk</a:t>
            </a:r>
          </a:p>
        </p:txBody>
      </p:sp>
    </p:spTree>
    <p:custDataLst>
      <p:custData r:id="rId1"/>
      <p:custData r:id="rId2"/>
      <p:tags r:id="rId3"/>
    </p:custDataLst>
    <p:extLst>
      <p:ext uri="{BB962C8B-B14F-4D97-AF65-F5344CB8AC3E}">
        <p14:creationId xmlns:p14="http://schemas.microsoft.com/office/powerpoint/2010/main" val="402933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1000"/>
                                        <p:tgtEl>
                                          <p:spTgt spid="16">
                                            <p:txEl>
                                              <p:pRg st="0" end="0"/>
                                            </p:txEl>
                                          </p:spTgt>
                                        </p:tgtEl>
                                      </p:cBhvr>
                                    </p:animEffect>
                                    <p:anim calcmode="lin" valueType="num">
                                      <p:cBhvr>
                                        <p:cTn id="2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fade">
                                      <p:cBhvr>
                                        <p:cTn id="35" dur="1000"/>
                                        <p:tgtEl>
                                          <p:spTgt spid="18">
                                            <p:txEl>
                                              <p:pRg st="0" end="0"/>
                                            </p:txEl>
                                          </p:spTgt>
                                        </p:tgtEl>
                                      </p:cBhvr>
                                    </p:animEffect>
                                    <p:anim calcmode="lin" valueType="num">
                                      <p:cBhvr>
                                        <p:cTn id="36"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1000"/>
                                        <p:tgtEl>
                                          <p:spTgt spid="20">
                                            <p:txEl>
                                              <p:pRg st="0" end="0"/>
                                            </p:txEl>
                                          </p:spTgt>
                                        </p:tgtEl>
                                      </p:cBhvr>
                                    </p:animEffect>
                                    <p:anim calcmode="lin" valueType="num">
                                      <p:cBhvr>
                                        <p:cTn id="4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1000"/>
                                        <p:tgtEl>
                                          <p:spTgt spid="6">
                                            <p:txEl>
                                              <p:pRg st="0" end="0"/>
                                            </p:txEl>
                                          </p:spTgt>
                                        </p:tgtEl>
                                      </p:cBhvr>
                                    </p:animEffect>
                                    <p:anim calcmode="lin" valueType="num">
                                      <p:cBhvr>
                                        <p:cTn id="5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P spid="14" grpId="0" build="p"/>
      <p:bldP spid="16" grpId="0" build="p"/>
      <p:bldP spid="18" grpId="0" build="p"/>
      <p:bldP spid="20" grpId="0" build="p"/>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7A27C-47EF-87E2-A76C-F412A571E2BA}"/>
              </a:ext>
            </a:extLst>
          </p:cNvPr>
          <p:cNvSpPr>
            <a:spLocks noGrp="1"/>
          </p:cNvSpPr>
          <p:nvPr>
            <p:ph type="title"/>
          </p:nvPr>
        </p:nvSpPr>
        <p:spPr/>
        <p:txBody>
          <a:bodyPr/>
          <a:lstStyle/>
          <a:p>
            <a:r>
              <a:rPr lang="da-DK" dirty="0"/>
              <a:t>En ret stor gruppe vil gerne engagere sig, hvis … </a:t>
            </a:r>
          </a:p>
        </p:txBody>
      </p:sp>
      <p:sp>
        <p:nvSpPr>
          <p:cNvPr id="3" name="Pladsholder til indhold 2">
            <a:extLst>
              <a:ext uri="{FF2B5EF4-FFF2-40B4-BE49-F238E27FC236}">
                <a16:creationId xmlns:a16="http://schemas.microsoft.com/office/drawing/2014/main" id="{F5CBDC7A-85B1-0C5B-4150-41286E0C202B}"/>
              </a:ext>
            </a:extLst>
          </p:cNvPr>
          <p:cNvSpPr>
            <a:spLocks noGrp="1"/>
          </p:cNvSpPr>
          <p:nvPr>
            <p:ph idx="1"/>
          </p:nvPr>
        </p:nvSpPr>
        <p:spPr>
          <a:xfrm>
            <a:off x="539999" y="1710000"/>
            <a:ext cx="7026661" cy="4247888"/>
          </a:xfrm>
        </p:spPr>
        <p:txBody>
          <a:bodyPr/>
          <a:lstStyle/>
          <a:p>
            <a:pPr marL="0" indent="0">
              <a:buNone/>
            </a:pPr>
            <a:r>
              <a:rPr lang="da-DK" dirty="0" err="1"/>
              <a:t>VIVE’s</a:t>
            </a:r>
            <a:r>
              <a:rPr lang="da-DK" dirty="0"/>
              <a:t> ”Frivillighedsrapport” fra 2020 viser:</a:t>
            </a:r>
          </a:p>
          <a:p>
            <a:pPr marL="0" indent="0">
              <a:buNone/>
            </a:pPr>
            <a:endParaRPr lang="da-DK" dirty="0"/>
          </a:p>
          <a:p>
            <a:pPr marL="457063"/>
            <a:r>
              <a:rPr lang="da-DK" sz="1800" dirty="0">
                <a:latin typeface="+mj-lt"/>
                <a:ea typeface="Times New Roman" panose="02020603050405020304" pitchFamily="18" charset="0"/>
              </a:rPr>
              <a:t>at over halvdelen i aldersgruppen 26-55 år er villige til at engagere sig, HVIS de blev spurgt</a:t>
            </a:r>
          </a:p>
          <a:p>
            <a:pPr marL="457063"/>
            <a:r>
              <a:rPr lang="da-DK" sz="1800" dirty="0">
                <a:latin typeface="+mj-lt"/>
                <a:ea typeface="Times New Roman" panose="02020603050405020304" pitchFamily="18" charset="0"/>
              </a:rPr>
              <a:t>at frivillighed som oftest begynder med, at man bliver </a:t>
            </a:r>
            <a:r>
              <a:rPr lang="da-DK" sz="1800" b="1" dirty="0">
                <a:solidFill>
                  <a:schemeClr val="accent1"/>
                </a:solidFill>
                <a:latin typeface="+mj-lt"/>
                <a:ea typeface="Times New Roman" panose="02020603050405020304" pitchFamily="18" charset="0"/>
              </a:rPr>
              <a:t>spurgt</a:t>
            </a:r>
            <a:r>
              <a:rPr lang="da-DK" sz="1800" dirty="0">
                <a:latin typeface="+mj-lt"/>
                <a:ea typeface="Times New Roman" panose="02020603050405020304" pitchFamily="18" charset="0"/>
              </a:rPr>
              <a:t>  om at varetage</a:t>
            </a:r>
            <a:r>
              <a:rPr lang="da-DK" sz="1800" b="1" dirty="0">
                <a:latin typeface="+mj-lt"/>
                <a:ea typeface="Times New Roman" panose="02020603050405020304" pitchFamily="18" charset="0"/>
              </a:rPr>
              <a:t> </a:t>
            </a:r>
            <a:r>
              <a:rPr lang="da-DK" sz="1800" b="1" dirty="0">
                <a:solidFill>
                  <a:schemeClr val="accent1"/>
                </a:solidFill>
                <a:latin typeface="+mj-lt"/>
                <a:ea typeface="Times New Roman" panose="02020603050405020304" pitchFamily="18" charset="0"/>
              </a:rPr>
              <a:t>enkeltstående</a:t>
            </a:r>
            <a:r>
              <a:rPr lang="da-DK" sz="1800" dirty="0">
                <a:solidFill>
                  <a:schemeClr val="accent2"/>
                </a:solidFill>
                <a:latin typeface="+mj-lt"/>
                <a:ea typeface="Times New Roman" panose="02020603050405020304" pitchFamily="18" charset="0"/>
              </a:rPr>
              <a:t>, </a:t>
            </a:r>
            <a:r>
              <a:rPr lang="da-DK" sz="1800" b="1" dirty="0">
                <a:solidFill>
                  <a:schemeClr val="accent1"/>
                </a:solidFill>
                <a:latin typeface="+mj-lt"/>
                <a:ea typeface="Times New Roman" panose="02020603050405020304" pitchFamily="18" charset="0"/>
              </a:rPr>
              <a:t>tidsbegrænset opgave </a:t>
            </a:r>
          </a:p>
          <a:p>
            <a:pPr marL="457063"/>
            <a:r>
              <a:rPr lang="da-DK" sz="1800" dirty="0">
                <a:latin typeface="+mj-lt"/>
                <a:ea typeface="Times New Roman" panose="02020603050405020304" pitchFamily="18" charset="0"/>
              </a:rPr>
              <a:t>at opgaven ikke skal være i morgen. Forældre efterspørger årshjul, information i god tid, at opgaven udføres, når de alligevel er der </a:t>
            </a:r>
          </a:p>
          <a:p>
            <a:pPr marL="457063"/>
            <a:r>
              <a:rPr lang="da-DK" sz="1800" dirty="0">
                <a:latin typeface="+mj-lt"/>
                <a:ea typeface="Times New Roman" panose="02020603050405020304" pitchFamily="18" charset="0"/>
              </a:rPr>
              <a:t>at opgaverne afspejler deres kompetencer, for det er ikke kun i forhold til, at deres børn lykkes – </a:t>
            </a:r>
            <a:r>
              <a:rPr lang="da-DK" sz="1800" b="1" dirty="0">
                <a:solidFill>
                  <a:srgbClr val="FF0000"/>
                </a:solidFill>
                <a:latin typeface="+mj-lt"/>
                <a:ea typeface="Times New Roman" panose="02020603050405020304" pitchFamily="18" charset="0"/>
              </a:rPr>
              <a:t>det er også vigtigt for forældrene at ”lykkes”, og derfor skal man ikke være dommer, hvis man ikke kender reglerne.</a:t>
            </a:r>
          </a:p>
          <a:p>
            <a:endParaRPr lang="da-DK" dirty="0"/>
          </a:p>
        </p:txBody>
      </p:sp>
      <p:sp>
        <p:nvSpPr>
          <p:cNvPr id="4" name="Pladsholder til tekst 3">
            <a:extLst>
              <a:ext uri="{FF2B5EF4-FFF2-40B4-BE49-F238E27FC236}">
                <a16:creationId xmlns:a16="http://schemas.microsoft.com/office/drawing/2014/main" id="{46E80EEA-1B5F-09E4-19BA-0348925E7A0D}"/>
              </a:ext>
            </a:extLst>
          </p:cNvPr>
          <p:cNvSpPr>
            <a:spLocks noGrp="1"/>
          </p:cNvSpPr>
          <p:nvPr>
            <p:ph type="body" sz="quarter" idx="17"/>
          </p:nvPr>
        </p:nvSpPr>
        <p:spPr/>
        <p:txBody>
          <a:bodyPr/>
          <a:lstStyle/>
          <a:p>
            <a:endParaRPr lang="da-DK"/>
          </a:p>
        </p:txBody>
      </p:sp>
      <p:sp>
        <p:nvSpPr>
          <p:cNvPr id="6" name="Pladsholder til sidefod 5">
            <a:extLst>
              <a:ext uri="{FF2B5EF4-FFF2-40B4-BE49-F238E27FC236}">
                <a16:creationId xmlns:a16="http://schemas.microsoft.com/office/drawing/2014/main" id="{DDC797CD-2EE2-E823-C595-0985EC592407}"/>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41305789-244F-5F0E-19F2-245EFDB5013D}"/>
              </a:ext>
            </a:extLst>
          </p:cNvPr>
          <p:cNvSpPr>
            <a:spLocks noGrp="1"/>
          </p:cNvSpPr>
          <p:nvPr>
            <p:ph type="sldNum" sz="quarter" idx="12"/>
          </p:nvPr>
        </p:nvSpPr>
        <p:spPr/>
        <p:txBody>
          <a:bodyPr/>
          <a:lstStyle/>
          <a:p>
            <a:fld id="{24C8C45C-947F-4981-8B3F-4F32E973C901}" type="slidenum">
              <a:rPr lang="da-DK" smtClean="0"/>
              <a:pPr/>
              <a:t>51</a:t>
            </a:fld>
            <a:endParaRPr lang="da-DK" dirty="0"/>
          </a:p>
        </p:txBody>
      </p:sp>
      <p:pic>
        <p:nvPicPr>
          <p:cNvPr id="11" name="Graphic 9" descr="Cheers outline">
            <a:extLst>
              <a:ext uri="{FF2B5EF4-FFF2-40B4-BE49-F238E27FC236}">
                <a16:creationId xmlns:a16="http://schemas.microsoft.com/office/drawing/2014/main" id="{8F52CD6E-CDAE-F786-6E25-45C1B4B96424}"/>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21790" y="2429088"/>
            <a:ext cx="2575712" cy="2575712"/>
          </a:xfrm>
          <a:prstGeom prst="rect">
            <a:avLst/>
          </a:prstGeom>
        </p:spPr>
      </p:pic>
      <p:pic>
        <p:nvPicPr>
          <p:cNvPr id="12" name="Billede 11">
            <a:extLst>
              <a:ext uri="{FF2B5EF4-FFF2-40B4-BE49-F238E27FC236}">
                <a16:creationId xmlns:a16="http://schemas.microsoft.com/office/drawing/2014/main" id="{081863BC-A57B-95D0-6529-66B2A5AE48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208656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229424A-8D34-EA22-8B35-E14CB3E2D880}"/>
              </a:ext>
            </a:extLst>
          </p:cNvPr>
          <p:cNvSpPr>
            <a:spLocks noGrp="1"/>
          </p:cNvSpPr>
          <p:nvPr>
            <p:ph type="dt" sz="half" idx="15"/>
          </p:nvPr>
        </p:nvSpPr>
        <p:spPr/>
        <p:txBody>
          <a:bodyPr/>
          <a:lstStyle/>
          <a:p>
            <a:fld id="{CB4DAE74-BC5E-4067-97A0-3A2C4322717E}" type="datetime3">
              <a:rPr lang="da-DK" smtClean="0"/>
              <a:t>12.10.2023</a:t>
            </a:fld>
            <a:endParaRPr lang="da-DK" dirty="0"/>
          </a:p>
        </p:txBody>
      </p:sp>
      <p:sp>
        <p:nvSpPr>
          <p:cNvPr id="3" name="Pladsholder til sidefod 2">
            <a:extLst>
              <a:ext uri="{FF2B5EF4-FFF2-40B4-BE49-F238E27FC236}">
                <a16:creationId xmlns:a16="http://schemas.microsoft.com/office/drawing/2014/main" id="{5E9FFF88-E154-01C9-FCEB-46E470E12AC4}"/>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3FAC57BE-3915-CF6E-C667-EA4F29EEC392}"/>
              </a:ext>
            </a:extLst>
          </p:cNvPr>
          <p:cNvSpPr>
            <a:spLocks noGrp="1"/>
          </p:cNvSpPr>
          <p:nvPr>
            <p:ph type="sldNum" sz="quarter" idx="17"/>
          </p:nvPr>
        </p:nvSpPr>
        <p:spPr/>
        <p:txBody>
          <a:bodyPr/>
          <a:lstStyle/>
          <a:p>
            <a:fld id="{24C8C45C-947F-4981-8B3F-4F32E973C901}" type="slidenum">
              <a:rPr lang="da-DK" smtClean="0"/>
              <a:pPr/>
              <a:t>52</a:t>
            </a:fld>
            <a:endParaRPr lang="da-DK" dirty="0"/>
          </a:p>
        </p:txBody>
      </p:sp>
      <p:pic>
        <p:nvPicPr>
          <p:cNvPr id="7" name="video_hd">
            <a:hlinkClick r:id="" action="ppaction://media"/>
            <a:extLst>
              <a:ext uri="{FF2B5EF4-FFF2-40B4-BE49-F238E27FC236}">
                <a16:creationId xmlns:a16="http://schemas.microsoft.com/office/drawing/2014/main" id="{5FDF0D17-A624-6895-087A-447109B7B9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9342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4CBB2424-950A-4889-8219-20CE5D020970}"/>
              </a:ext>
            </a:extLst>
          </p:cNvPr>
          <p:cNvSpPr txBox="1">
            <a:spLocks/>
          </p:cNvSpPr>
          <p:nvPr/>
        </p:nvSpPr>
        <p:spPr>
          <a:xfrm>
            <a:off x="539999" y="5957888"/>
            <a:ext cx="2506414" cy="358774"/>
          </a:xfrm>
          <a:prstGeom prst="rect">
            <a:avLst/>
          </a:prstGeom>
        </p:spPr>
        <p:txBody>
          <a:bodyPr vert="horz" lIns="0" tIns="0" rIns="0" bIns="0" rtlCol="0" anchor="b"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spcAft>
                <a:spcPts val="0"/>
              </a:spcAft>
            </a:pPr>
            <a:endParaRPr lang="en-GB" sz="1400" dirty="0"/>
          </a:p>
        </p:txBody>
      </p:sp>
      <p:pic>
        <p:nvPicPr>
          <p:cNvPr id="7" name="Picture 2">
            <a:extLst>
              <a:ext uri="{FF2B5EF4-FFF2-40B4-BE49-F238E27FC236}">
                <a16:creationId xmlns:a16="http://schemas.microsoft.com/office/drawing/2014/main" id="{668E924A-1DA9-40A1-B023-8141CB07D67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idefod 2">
            <a:extLst>
              <a:ext uri="{FF2B5EF4-FFF2-40B4-BE49-F238E27FC236}">
                <a16:creationId xmlns:a16="http://schemas.microsoft.com/office/drawing/2014/main" id="{A85E5316-71BD-48A2-95FC-2BDE39EF874C}"/>
              </a:ext>
            </a:extLst>
          </p:cNvPr>
          <p:cNvSpPr>
            <a:spLocks noGrp="1"/>
          </p:cNvSpPr>
          <p:nvPr>
            <p:ph type="ftr" sz="quarter" idx="16"/>
          </p:nvPr>
        </p:nvSpPr>
        <p:spPr/>
        <p:txBody>
          <a:bodyPr/>
          <a:lstStyle/>
          <a:p>
            <a:endParaRPr lang="da-DK" dirty="0"/>
          </a:p>
        </p:txBody>
      </p:sp>
      <p:sp>
        <p:nvSpPr>
          <p:cNvPr id="2" name="Pladsholder til slidenummer 1">
            <a:extLst>
              <a:ext uri="{FF2B5EF4-FFF2-40B4-BE49-F238E27FC236}">
                <a16:creationId xmlns:a16="http://schemas.microsoft.com/office/drawing/2014/main" id="{6CBA7D4C-FC6E-44D1-8865-97B02EFA5710}"/>
              </a:ext>
            </a:extLst>
          </p:cNvPr>
          <p:cNvSpPr>
            <a:spLocks noGrp="1"/>
          </p:cNvSpPr>
          <p:nvPr>
            <p:ph type="sldNum" sz="quarter" idx="17"/>
          </p:nvPr>
        </p:nvSpPr>
        <p:spPr/>
        <p:txBody>
          <a:bodyPr/>
          <a:lstStyle/>
          <a:p>
            <a:fld id="{24C8C45C-947F-4981-8B3F-4F32E973C901}" type="slidenum">
              <a:rPr lang="da-DK"/>
              <a:pPr/>
              <a:t>53</a:t>
            </a:fld>
            <a:endParaRPr lang="da-DK" dirty="0"/>
          </a:p>
        </p:txBody>
      </p:sp>
      <p:sp>
        <p:nvSpPr>
          <p:cNvPr id="8" name="Titel 7">
            <a:extLst>
              <a:ext uri="{FF2B5EF4-FFF2-40B4-BE49-F238E27FC236}">
                <a16:creationId xmlns:a16="http://schemas.microsoft.com/office/drawing/2014/main" id="{8A9488E0-34D0-4891-8D26-103CD8D99722}"/>
              </a:ext>
            </a:extLst>
          </p:cNvPr>
          <p:cNvSpPr>
            <a:spLocks noGrp="1"/>
          </p:cNvSpPr>
          <p:nvPr>
            <p:ph type="ctrTitle"/>
          </p:nvPr>
        </p:nvSpPr>
        <p:spPr>
          <a:xfrm>
            <a:off x="1263540" y="2455545"/>
            <a:ext cx="9921600" cy="1317215"/>
          </a:xfrm>
        </p:spPr>
        <p:txBody>
          <a:bodyPr/>
          <a:lstStyle/>
          <a:p>
            <a:r>
              <a:rPr lang="da-DK" sz="6000" dirty="0"/>
              <a:t>Hvad har vi fået med i</a:t>
            </a:r>
          </a:p>
        </p:txBody>
      </p:sp>
      <p:sp>
        <p:nvSpPr>
          <p:cNvPr id="10" name="Undertitel 9">
            <a:extLst>
              <a:ext uri="{FF2B5EF4-FFF2-40B4-BE49-F238E27FC236}">
                <a16:creationId xmlns:a16="http://schemas.microsoft.com/office/drawing/2014/main" id="{627804DE-3544-4C38-B15D-835EC9916802}"/>
              </a:ext>
            </a:extLst>
          </p:cNvPr>
          <p:cNvSpPr>
            <a:spLocks noGrp="1"/>
          </p:cNvSpPr>
          <p:nvPr>
            <p:ph type="subTitle" idx="1"/>
          </p:nvPr>
        </p:nvSpPr>
        <p:spPr>
          <a:xfrm>
            <a:off x="1965370" y="3784622"/>
            <a:ext cx="9326880" cy="861774"/>
          </a:xfrm>
        </p:spPr>
        <p:txBody>
          <a:bodyPr/>
          <a:lstStyle/>
          <a:p>
            <a:r>
              <a:rPr lang="da-DK" sz="7200" dirty="0"/>
              <a:t>værktøjskassen?</a:t>
            </a:r>
          </a:p>
        </p:txBody>
      </p:sp>
      <p:sp>
        <p:nvSpPr>
          <p:cNvPr id="4" name="Tekstfelt 3">
            <a:extLst>
              <a:ext uri="{FF2B5EF4-FFF2-40B4-BE49-F238E27FC236}">
                <a16:creationId xmlns:a16="http://schemas.microsoft.com/office/drawing/2014/main" id="{49324AA8-E2EC-518D-C591-4244BE94435C}"/>
              </a:ext>
            </a:extLst>
          </p:cNvPr>
          <p:cNvSpPr txBox="1"/>
          <p:nvPr/>
        </p:nvSpPr>
        <p:spPr>
          <a:xfrm>
            <a:off x="9685020" y="4507896"/>
            <a:ext cx="1191032" cy="276999"/>
          </a:xfrm>
          <a:prstGeom prst="rect">
            <a:avLst/>
          </a:prstGeom>
          <a:noFill/>
        </p:spPr>
        <p:txBody>
          <a:bodyPr wrap="none" lIns="0" tIns="0" rIns="0" bIns="0" rtlCol="0">
            <a:spAutoFit/>
          </a:bodyPr>
          <a:lstStyle/>
          <a:p>
            <a:pPr algn="l"/>
            <a:r>
              <a:rPr lang="da-DK" dirty="0">
                <a:solidFill>
                  <a:schemeClr val="accent1"/>
                </a:solidFill>
              </a:rPr>
              <a:t>OPSAMLING</a:t>
            </a:r>
          </a:p>
        </p:txBody>
      </p:sp>
      <p:pic>
        <p:nvPicPr>
          <p:cNvPr id="5" name="Billede 4">
            <a:extLst>
              <a:ext uri="{FF2B5EF4-FFF2-40B4-BE49-F238E27FC236}">
                <a16:creationId xmlns:a16="http://schemas.microsoft.com/office/drawing/2014/main" id="{5F349D75-F5C4-3605-F00B-45ED5F42F2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custDataLst>
      <p:custData r:id="rId1"/>
      <p:custData r:id="rId2"/>
      <p:tags r:id="rId3"/>
    </p:custDataLst>
    <p:extLst>
      <p:ext uri="{BB962C8B-B14F-4D97-AF65-F5344CB8AC3E}">
        <p14:creationId xmlns:p14="http://schemas.microsoft.com/office/powerpoint/2010/main" val="4238103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7A27C-47EF-87E2-A76C-F412A571E2BA}"/>
              </a:ext>
            </a:extLst>
          </p:cNvPr>
          <p:cNvSpPr>
            <a:spLocks noGrp="1"/>
          </p:cNvSpPr>
          <p:nvPr>
            <p:ph type="title"/>
          </p:nvPr>
        </p:nvSpPr>
        <p:spPr/>
        <p:txBody>
          <a:bodyPr/>
          <a:lstStyle/>
          <a:p>
            <a:r>
              <a:rPr lang="da-DK" dirty="0"/>
              <a:t>Det store flertal af forældre:</a:t>
            </a:r>
          </a:p>
        </p:txBody>
      </p:sp>
      <p:sp>
        <p:nvSpPr>
          <p:cNvPr id="3" name="Pladsholder til indhold 2">
            <a:extLst>
              <a:ext uri="{FF2B5EF4-FFF2-40B4-BE49-F238E27FC236}">
                <a16:creationId xmlns:a16="http://schemas.microsoft.com/office/drawing/2014/main" id="{F5CBDC7A-85B1-0C5B-4150-41286E0C202B}"/>
              </a:ext>
            </a:extLst>
          </p:cNvPr>
          <p:cNvSpPr>
            <a:spLocks noGrp="1"/>
          </p:cNvSpPr>
          <p:nvPr>
            <p:ph idx="1"/>
          </p:nvPr>
        </p:nvSpPr>
        <p:spPr>
          <a:xfrm>
            <a:off x="609600" y="1822800"/>
            <a:ext cx="6858000" cy="4247888"/>
          </a:xfrm>
        </p:spPr>
        <p:txBody>
          <a:bodyPr/>
          <a:lstStyle/>
          <a:p>
            <a:r>
              <a:rPr lang="da-DK" dirty="0"/>
              <a:t>Har en </a:t>
            </a:r>
            <a:r>
              <a:rPr lang="da-DK" b="1" dirty="0">
                <a:solidFill>
                  <a:schemeClr val="accent1"/>
                </a:solidFill>
              </a:rPr>
              <a:t>værdibaseret</a:t>
            </a:r>
            <a:r>
              <a:rPr lang="da-DK" dirty="0"/>
              <a:t> tilgang til deres børns idrætsdeltagelse</a:t>
            </a:r>
          </a:p>
          <a:p>
            <a:r>
              <a:rPr lang="da-DK" dirty="0"/>
              <a:t>Har ambitioner på fællesskabers vegne: børn som del af </a:t>
            </a:r>
            <a:r>
              <a:rPr lang="da-DK" b="1" dirty="0">
                <a:solidFill>
                  <a:schemeClr val="accent1"/>
                </a:solidFill>
              </a:rPr>
              <a:t>analog arena, hvor de har det sjovt, er trygge og udvikler sig. </a:t>
            </a:r>
          </a:p>
          <a:p>
            <a:r>
              <a:rPr lang="da-DK" dirty="0"/>
              <a:t>er </a:t>
            </a:r>
            <a:r>
              <a:rPr lang="da-DK" b="1" dirty="0">
                <a:solidFill>
                  <a:schemeClr val="accent1"/>
                </a:solidFill>
              </a:rPr>
              <a:t>realistiske</a:t>
            </a:r>
            <a:r>
              <a:rPr lang="da-DK" b="1" dirty="0"/>
              <a:t> </a:t>
            </a:r>
            <a:r>
              <a:rPr lang="da-DK" dirty="0"/>
              <a:t>omkring deres egne børns evner, og har IKKE ambitioner om, at deres børn bliver professionelle atleter</a:t>
            </a:r>
          </a:p>
          <a:p>
            <a:r>
              <a:rPr lang="da-DK" dirty="0"/>
              <a:t>har stor </a:t>
            </a:r>
            <a:r>
              <a:rPr lang="da-DK" b="1" dirty="0">
                <a:solidFill>
                  <a:schemeClr val="accent1"/>
                </a:solidFill>
              </a:rPr>
              <a:t>respekt</a:t>
            </a:r>
            <a:r>
              <a:rPr lang="da-DK" dirty="0"/>
              <a:t> omkring frivillighed </a:t>
            </a:r>
          </a:p>
          <a:p>
            <a:pPr marL="0" indent="0">
              <a:buNone/>
            </a:pPr>
            <a:endParaRPr lang="da-DK" dirty="0"/>
          </a:p>
          <a:p>
            <a:pPr marL="0" indent="0">
              <a:buNone/>
            </a:pPr>
            <a:r>
              <a:rPr lang="da-DK" b="1" dirty="0">
                <a:ea typeface="Times New Roman" panose="02020603050405020304" pitchFamily="18" charset="0"/>
                <a:cs typeface="Arial" panose="020B0604020202020204" pitchFamily="34" charset="0"/>
              </a:rPr>
              <a:t>Forældre er centrale </a:t>
            </a:r>
            <a:r>
              <a:rPr lang="da-DK" b="1" dirty="0">
                <a:solidFill>
                  <a:schemeClr val="accent1"/>
                </a:solidFill>
                <a:ea typeface="Times New Roman" panose="02020603050405020304" pitchFamily="18" charset="0"/>
                <a:cs typeface="Arial" panose="020B0604020202020204" pitchFamily="34" charset="0"/>
              </a:rPr>
              <a:t>samarbejdspartnere</a:t>
            </a:r>
            <a:r>
              <a:rPr lang="da-DK" b="1" dirty="0">
                <a:ea typeface="Times New Roman" panose="02020603050405020304" pitchFamily="18" charset="0"/>
                <a:cs typeface="Arial" panose="020B0604020202020204" pitchFamily="34" charset="0"/>
              </a:rPr>
              <a:t>, som skal klædes på til opgaven, og det giver ingen mening at sætte dem udenfor døren – hverken i praksis eller i overført betydning. </a:t>
            </a:r>
          </a:p>
          <a:p>
            <a:pPr marL="0" indent="0">
              <a:buNone/>
            </a:pPr>
            <a:endParaRPr lang="da-DK" dirty="0"/>
          </a:p>
        </p:txBody>
      </p:sp>
      <p:sp>
        <p:nvSpPr>
          <p:cNvPr id="4" name="Pladsholder til tekst 3">
            <a:extLst>
              <a:ext uri="{FF2B5EF4-FFF2-40B4-BE49-F238E27FC236}">
                <a16:creationId xmlns:a16="http://schemas.microsoft.com/office/drawing/2014/main" id="{46E80EEA-1B5F-09E4-19BA-0348925E7A0D}"/>
              </a:ext>
            </a:extLst>
          </p:cNvPr>
          <p:cNvSpPr>
            <a:spLocks noGrp="1"/>
          </p:cNvSpPr>
          <p:nvPr>
            <p:ph type="body" sz="quarter" idx="17"/>
          </p:nvPr>
        </p:nvSpPr>
        <p:spPr/>
        <p:txBody>
          <a:bodyPr/>
          <a:lstStyle/>
          <a:p>
            <a:endParaRPr lang="da-DK" dirty="0"/>
          </a:p>
        </p:txBody>
      </p:sp>
      <p:sp>
        <p:nvSpPr>
          <p:cNvPr id="6" name="Pladsholder til sidefod 5">
            <a:extLst>
              <a:ext uri="{FF2B5EF4-FFF2-40B4-BE49-F238E27FC236}">
                <a16:creationId xmlns:a16="http://schemas.microsoft.com/office/drawing/2014/main" id="{DDC797CD-2EE2-E823-C595-0985EC592407}"/>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41305789-244F-5F0E-19F2-245EFDB5013D}"/>
              </a:ext>
            </a:extLst>
          </p:cNvPr>
          <p:cNvSpPr>
            <a:spLocks noGrp="1"/>
          </p:cNvSpPr>
          <p:nvPr>
            <p:ph type="sldNum" sz="quarter" idx="12"/>
          </p:nvPr>
        </p:nvSpPr>
        <p:spPr/>
        <p:txBody>
          <a:bodyPr/>
          <a:lstStyle/>
          <a:p>
            <a:fld id="{24C8C45C-947F-4981-8B3F-4F32E973C901}" type="slidenum">
              <a:rPr lang="da-DK" smtClean="0"/>
              <a:pPr/>
              <a:t>54</a:t>
            </a:fld>
            <a:endParaRPr lang="da-DK" dirty="0"/>
          </a:p>
        </p:txBody>
      </p:sp>
      <p:pic>
        <p:nvPicPr>
          <p:cNvPr id="8" name="Billede 7" descr="Et billede, der indeholder person, Ansigt, tøj, accessories/tilbehør&#10;&#10;Automatisk genereret beskrivelse">
            <a:extLst>
              <a:ext uri="{FF2B5EF4-FFF2-40B4-BE49-F238E27FC236}">
                <a16:creationId xmlns:a16="http://schemas.microsoft.com/office/drawing/2014/main" id="{3E25824E-3911-7555-DFBE-AB5E941B2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7041" y="0"/>
            <a:ext cx="4574959" cy="6864728"/>
          </a:xfrm>
          <a:prstGeom prst="rect">
            <a:avLst/>
          </a:prstGeom>
        </p:spPr>
      </p:pic>
    </p:spTree>
    <p:extLst>
      <p:ext uri="{BB962C8B-B14F-4D97-AF65-F5344CB8AC3E}">
        <p14:creationId xmlns:p14="http://schemas.microsoft.com/office/powerpoint/2010/main" val="139218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FC2401E5-BC29-4907-BE62-0EEE724658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6434"/>
          <a:stretch/>
        </p:blipFill>
        <p:spPr>
          <a:xfrm flipH="1" flipV="1">
            <a:off x="0" y="98694"/>
            <a:ext cx="12011526" cy="6759306"/>
          </a:xfrm>
          <a:custGeom>
            <a:avLst/>
            <a:gdLst>
              <a:gd name="connsiteX0" fmla="*/ 12011526 w 12011526"/>
              <a:gd name="connsiteY0" fmla="*/ 6759306 h 6759306"/>
              <a:gd name="connsiteX1" fmla="*/ 0 w 12011526"/>
              <a:gd name="connsiteY1" fmla="*/ 6759306 h 6759306"/>
              <a:gd name="connsiteX2" fmla="*/ 0 w 12011526"/>
              <a:gd name="connsiteY2" fmla="*/ 0 h 6759306"/>
              <a:gd name="connsiteX3" fmla="*/ 12011526 w 12011526"/>
              <a:gd name="connsiteY3" fmla="*/ 0 h 6759306"/>
            </a:gdLst>
            <a:ahLst/>
            <a:cxnLst>
              <a:cxn ang="0">
                <a:pos x="connsiteX0" y="connsiteY0"/>
              </a:cxn>
              <a:cxn ang="0">
                <a:pos x="connsiteX1" y="connsiteY1"/>
              </a:cxn>
              <a:cxn ang="0">
                <a:pos x="connsiteX2" y="connsiteY2"/>
              </a:cxn>
              <a:cxn ang="0">
                <a:pos x="connsiteX3" y="connsiteY3"/>
              </a:cxn>
            </a:cxnLst>
            <a:rect l="l" t="t" r="r" b="b"/>
            <a:pathLst>
              <a:path w="12011526" h="6759306">
                <a:moveTo>
                  <a:pt x="12011526" y="6759306"/>
                </a:moveTo>
                <a:lnTo>
                  <a:pt x="0" y="6759306"/>
                </a:lnTo>
                <a:lnTo>
                  <a:pt x="0" y="0"/>
                </a:lnTo>
                <a:lnTo>
                  <a:pt x="12011526" y="0"/>
                </a:lnTo>
                <a:close/>
              </a:path>
            </a:pathLst>
          </a:custGeom>
        </p:spPr>
      </p:pic>
      <p:sp>
        <p:nvSpPr>
          <p:cNvPr id="31" name="Content Placeholder 7">
            <a:extLst>
              <a:ext uri="{FF2B5EF4-FFF2-40B4-BE49-F238E27FC236}">
                <a16:creationId xmlns:a16="http://schemas.microsoft.com/office/drawing/2014/main" id="{4D9FEB3C-4070-409E-8588-C6180739085B}"/>
              </a:ext>
            </a:extLst>
          </p:cNvPr>
          <p:cNvSpPr txBox="1">
            <a:spLocks/>
          </p:cNvSpPr>
          <p:nvPr/>
        </p:nvSpPr>
        <p:spPr>
          <a:xfrm>
            <a:off x="3168125" y="2306940"/>
            <a:ext cx="2537256" cy="2468664"/>
          </a:xfrm>
          <a:prstGeom prst="rect">
            <a:avLst/>
          </a:prstGeom>
          <a:solidFill>
            <a:schemeClr val="bg1"/>
          </a:solidFill>
          <a:effectLst>
            <a:outerShdw blurRad="317500" sx="107000" sy="107000" algn="ctr" rotWithShape="0">
              <a:prstClr val="black">
                <a:alpha val="25000"/>
              </a:prstClr>
            </a:outerShdw>
          </a:effectLst>
        </p:spPr>
        <p:txBody>
          <a:bodyPr vert="horz" lIns="0" tIns="81000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3" algn="ctr">
              <a:spcAft>
                <a:spcPts val="0"/>
              </a:spcAft>
            </a:pPr>
            <a:r>
              <a:rPr lang="da-DK" sz="2800" b="0" dirty="0">
                <a:solidFill>
                  <a:schemeClr val="accent1"/>
                </a:solidFill>
                <a:latin typeface="DIF Semibold" pitchFamily="2" charset="0"/>
              </a:rPr>
              <a:t> 45% </a:t>
            </a:r>
          </a:p>
          <a:p>
            <a:pPr lvl="3" algn="ctr">
              <a:spcAft>
                <a:spcPts val="0"/>
              </a:spcAft>
            </a:pPr>
            <a:r>
              <a:rPr lang="da-DK" sz="1600" b="0" dirty="0">
                <a:solidFill>
                  <a:schemeClr val="accent1"/>
                </a:solidFill>
                <a:latin typeface="DIF Semibold" pitchFamily="2" charset="0"/>
              </a:rPr>
              <a:t>At kunne afkode foreningens forventninger til dem som forældre</a:t>
            </a:r>
          </a:p>
        </p:txBody>
      </p:sp>
      <p:sp>
        <p:nvSpPr>
          <p:cNvPr id="46" name="Content Placeholder 7">
            <a:extLst>
              <a:ext uri="{FF2B5EF4-FFF2-40B4-BE49-F238E27FC236}">
                <a16:creationId xmlns:a16="http://schemas.microsoft.com/office/drawing/2014/main" id="{BEA30997-0D85-4BBC-B67D-5D3BAB5DB25F}"/>
              </a:ext>
            </a:extLst>
          </p:cNvPr>
          <p:cNvSpPr txBox="1">
            <a:spLocks/>
          </p:cNvSpPr>
          <p:nvPr/>
        </p:nvSpPr>
        <p:spPr>
          <a:xfrm>
            <a:off x="6041912" y="2925296"/>
            <a:ext cx="2620501" cy="2374673"/>
          </a:xfrm>
          <a:prstGeom prst="rect">
            <a:avLst/>
          </a:prstGeom>
          <a:solidFill>
            <a:schemeClr val="bg1"/>
          </a:solidFill>
          <a:effectLst>
            <a:outerShdw blurRad="317500" sx="107000" sy="107000" algn="ctr" rotWithShape="0">
              <a:prstClr val="black">
                <a:alpha val="25000"/>
              </a:prstClr>
            </a:outerShdw>
          </a:effectLst>
        </p:spPr>
        <p:txBody>
          <a:bodyPr vert="horz" lIns="0" tIns="81000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3" algn="ctr">
              <a:spcAft>
                <a:spcPts val="0"/>
              </a:spcAft>
              <a:buFont typeface="Arial" panose="020B0604020202020204" pitchFamily="34" charset="0"/>
              <a:buNone/>
            </a:pPr>
            <a:r>
              <a:rPr lang="da-DK" sz="2800" b="0" dirty="0">
                <a:solidFill>
                  <a:schemeClr val="accent1"/>
                </a:solidFill>
                <a:latin typeface="DIF Semibold" pitchFamily="2" charset="0"/>
              </a:rPr>
              <a:t>44%</a:t>
            </a:r>
          </a:p>
          <a:p>
            <a:pPr lvl="3" algn="ctr">
              <a:buNone/>
            </a:pPr>
            <a:r>
              <a:rPr lang="da-DK" sz="1600" b="0" dirty="0">
                <a:solidFill>
                  <a:schemeClr val="accent1"/>
                </a:solidFill>
                <a:latin typeface="DIF Semibold" pitchFamily="2" charset="0"/>
              </a:rPr>
              <a:t>At vide, hvordan de bakker op om fællesskabet i foreningen</a:t>
            </a:r>
          </a:p>
          <a:p>
            <a:pPr lvl="3" algn="ctr">
              <a:buFont typeface="Arial" panose="020B0604020202020204" pitchFamily="34" charset="0"/>
              <a:buNone/>
            </a:pPr>
            <a:endParaRPr lang="da-DK" sz="1600" b="0" dirty="0">
              <a:solidFill>
                <a:schemeClr val="accent1"/>
              </a:solidFill>
              <a:latin typeface="DIF Semibold" pitchFamily="2" charset="0"/>
            </a:endParaRPr>
          </a:p>
        </p:txBody>
      </p:sp>
      <p:pic>
        <p:nvPicPr>
          <p:cNvPr id="32" name="Graphic 9" descr="Cheers outline">
            <a:extLst>
              <a:ext uri="{FF2B5EF4-FFF2-40B4-BE49-F238E27FC236}">
                <a16:creationId xmlns:a16="http://schemas.microsoft.com/office/drawing/2014/main" id="{9EF1F149-94F0-4DBC-890A-F72042C8EACA}"/>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993018" y="3137435"/>
            <a:ext cx="594000" cy="594000"/>
          </a:xfrm>
          <a:prstGeom prst="rect">
            <a:avLst/>
          </a:prstGeom>
        </p:spPr>
      </p:pic>
      <p:pic>
        <p:nvPicPr>
          <p:cNvPr id="15" name="Picture 2">
            <a:extLst>
              <a:ext uri="{FF2B5EF4-FFF2-40B4-BE49-F238E27FC236}">
                <a16:creationId xmlns:a16="http://schemas.microsoft.com/office/drawing/2014/main" id="{959F5EA6-04A5-4474-AA69-AAB8BA29047D}"/>
              </a:ext>
            </a:extLst>
          </p:cNvPr>
          <p:cNvPicPr>
            <a:picLocks noChangeAspect="1" noChangeArrowheads="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7">
            <a:extLst>
              <a:ext uri="{FF2B5EF4-FFF2-40B4-BE49-F238E27FC236}">
                <a16:creationId xmlns:a16="http://schemas.microsoft.com/office/drawing/2014/main" id="{433ABF57-4A91-4037-AA59-586C48BCF822}"/>
              </a:ext>
            </a:extLst>
          </p:cNvPr>
          <p:cNvSpPr txBox="1">
            <a:spLocks/>
          </p:cNvSpPr>
          <p:nvPr/>
        </p:nvSpPr>
        <p:spPr>
          <a:xfrm>
            <a:off x="315435" y="2811600"/>
            <a:ext cx="2537255" cy="2248672"/>
          </a:xfrm>
          <a:prstGeom prst="rect">
            <a:avLst/>
          </a:prstGeom>
          <a:solidFill>
            <a:schemeClr val="bg1"/>
          </a:solidFill>
          <a:effectLst>
            <a:outerShdw blurRad="317500" sx="107000" sy="107000" algn="ctr" rotWithShape="0">
              <a:prstClr val="black">
                <a:alpha val="25000"/>
              </a:prstClr>
            </a:outerShdw>
          </a:effectLst>
        </p:spPr>
        <p:txBody>
          <a:bodyPr tIns="810000">
            <a:noAutofit/>
          </a:bodyPr>
          <a:lst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3" algn="ctr">
              <a:spcAft>
                <a:spcPts val="0"/>
              </a:spcAft>
              <a:buFont typeface="Arial" panose="020B0604020202020204" pitchFamily="34" charset="0"/>
              <a:buNone/>
            </a:pPr>
            <a:r>
              <a:rPr lang="da-DK" sz="2800" b="0" dirty="0">
                <a:solidFill>
                  <a:schemeClr val="accent1"/>
                </a:solidFill>
                <a:latin typeface="DIF Semibold" pitchFamily="2" charset="0"/>
              </a:rPr>
              <a:t>46%</a:t>
            </a:r>
          </a:p>
          <a:p>
            <a:pPr lvl="3" algn="ctr">
              <a:buFont typeface="Arial" panose="020B0604020202020204" pitchFamily="34" charset="0"/>
              <a:buNone/>
            </a:pPr>
            <a:r>
              <a:rPr lang="da-DK" sz="1600" b="0" dirty="0">
                <a:solidFill>
                  <a:schemeClr val="accent1"/>
                </a:solidFill>
                <a:latin typeface="DIF Semibold" pitchFamily="2" charset="0"/>
              </a:rPr>
              <a:t>At kunne navigere kompetent i foreningskulturen</a:t>
            </a:r>
          </a:p>
        </p:txBody>
      </p:sp>
      <p:sp>
        <p:nvSpPr>
          <p:cNvPr id="2" name="Pladsholder til slidenummer 1">
            <a:extLst>
              <a:ext uri="{FF2B5EF4-FFF2-40B4-BE49-F238E27FC236}">
                <a16:creationId xmlns:a16="http://schemas.microsoft.com/office/drawing/2014/main" id="{A0115D04-26BE-4C90-88D3-CBDF59D30EC4}"/>
              </a:ext>
            </a:extLst>
          </p:cNvPr>
          <p:cNvSpPr>
            <a:spLocks noGrp="1"/>
          </p:cNvSpPr>
          <p:nvPr>
            <p:ph type="sldNum" sz="quarter" idx="12"/>
          </p:nvPr>
        </p:nvSpPr>
        <p:spPr/>
        <p:txBody>
          <a:bodyPr/>
          <a:lstStyle/>
          <a:p>
            <a:fld id="{24C8C45C-947F-4981-8B3F-4F32E973C901}" type="slidenum">
              <a:rPr lang="da-DK"/>
              <a:pPr/>
              <a:t>55</a:t>
            </a:fld>
            <a:endParaRPr lang="da-DK" dirty="0"/>
          </a:p>
        </p:txBody>
      </p:sp>
      <p:sp>
        <p:nvSpPr>
          <p:cNvPr id="3" name="Pladsholder til sidefod 2">
            <a:extLst>
              <a:ext uri="{FF2B5EF4-FFF2-40B4-BE49-F238E27FC236}">
                <a16:creationId xmlns:a16="http://schemas.microsoft.com/office/drawing/2014/main" id="{88F6C2EB-4A9B-4FF5-8ED1-784D2A157D4D}"/>
              </a:ext>
            </a:extLst>
          </p:cNvPr>
          <p:cNvSpPr>
            <a:spLocks noGrp="1"/>
          </p:cNvSpPr>
          <p:nvPr>
            <p:ph type="ftr" sz="quarter" idx="11"/>
          </p:nvPr>
        </p:nvSpPr>
        <p:spPr/>
        <p:txBody>
          <a:bodyPr/>
          <a:lstStyle/>
          <a:p>
            <a:endParaRPr lang="da-DK" dirty="0"/>
          </a:p>
        </p:txBody>
      </p:sp>
      <p:sp>
        <p:nvSpPr>
          <p:cNvPr id="4" name="Content Placeholder 7">
            <a:extLst>
              <a:ext uri="{FF2B5EF4-FFF2-40B4-BE49-F238E27FC236}">
                <a16:creationId xmlns:a16="http://schemas.microsoft.com/office/drawing/2014/main" id="{1133943F-0570-E9DB-A3B0-519E528084C5}"/>
              </a:ext>
            </a:extLst>
          </p:cNvPr>
          <p:cNvSpPr txBox="1">
            <a:spLocks/>
          </p:cNvSpPr>
          <p:nvPr/>
        </p:nvSpPr>
        <p:spPr>
          <a:xfrm>
            <a:off x="9073309" y="2497103"/>
            <a:ext cx="2398941" cy="2468664"/>
          </a:xfrm>
          <a:prstGeom prst="rect">
            <a:avLst/>
          </a:prstGeom>
          <a:solidFill>
            <a:schemeClr val="bg1"/>
          </a:solidFill>
          <a:effectLst>
            <a:outerShdw blurRad="317500" sx="107000" sy="107000" algn="ctr" rotWithShape="0">
              <a:prstClr val="black">
                <a:alpha val="25000"/>
              </a:prstClr>
            </a:outerShdw>
          </a:effectLst>
        </p:spPr>
        <p:txBody>
          <a:bodyPr vert="horz" lIns="0" tIns="810000" rIns="0" bIns="0" rtlCol="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3" algn="ctr">
              <a:spcAft>
                <a:spcPts val="0"/>
              </a:spcAft>
              <a:buFont typeface="Arial" panose="020B0604020202020204" pitchFamily="34" charset="0"/>
              <a:buNone/>
            </a:pPr>
            <a:r>
              <a:rPr lang="da-DK" sz="2800" b="0" dirty="0">
                <a:solidFill>
                  <a:schemeClr val="accent1"/>
                </a:solidFill>
                <a:latin typeface="DIF Semibold" pitchFamily="2" charset="0"/>
              </a:rPr>
              <a:t>48%</a:t>
            </a:r>
          </a:p>
          <a:p>
            <a:pPr lvl="3" algn="ctr">
              <a:buNone/>
            </a:pPr>
            <a:r>
              <a:rPr lang="da-DK" sz="1600" b="0" dirty="0">
                <a:solidFill>
                  <a:schemeClr val="accent1"/>
                </a:solidFill>
                <a:latin typeface="DIF Semibold" pitchFamily="2" charset="0"/>
              </a:rPr>
              <a:t>At støtte deres børn i deres idrætsdeltagelse</a:t>
            </a:r>
          </a:p>
        </p:txBody>
      </p:sp>
      <p:pic>
        <p:nvPicPr>
          <p:cNvPr id="6" name="Grafik 5" descr="Familie med pige kontur">
            <a:extLst>
              <a:ext uri="{FF2B5EF4-FFF2-40B4-BE49-F238E27FC236}">
                <a16:creationId xmlns:a16="http://schemas.microsoft.com/office/drawing/2014/main" id="{0F8A9106-EAB4-7393-DDE9-BE63756016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75779" y="2628296"/>
            <a:ext cx="594000" cy="594000"/>
          </a:xfrm>
          <a:prstGeom prst="rect">
            <a:avLst/>
          </a:prstGeom>
        </p:spPr>
      </p:pic>
      <p:pic>
        <p:nvPicPr>
          <p:cNvPr id="8" name="Grafik 7" descr="Hoved med tandhjul kontur">
            <a:extLst>
              <a:ext uri="{FF2B5EF4-FFF2-40B4-BE49-F238E27FC236}">
                <a16:creationId xmlns:a16="http://schemas.microsoft.com/office/drawing/2014/main" id="{A46F504F-73C3-28D7-10AF-762FB690493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09280" y="2991707"/>
            <a:ext cx="549565" cy="549565"/>
          </a:xfrm>
          <a:prstGeom prst="rect">
            <a:avLst/>
          </a:prstGeom>
        </p:spPr>
      </p:pic>
      <p:pic>
        <p:nvPicPr>
          <p:cNvPr id="10" name="Grafik 9" descr="Fløjte kontur">
            <a:extLst>
              <a:ext uri="{FF2B5EF4-FFF2-40B4-BE49-F238E27FC236}">
                <a16:creationId xmlns:a16="http://schemas.microsoft.com/office/drawing/2014/main" id="{B108E87E-C336-4C55-9D1D-4889E0E8348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59279" y="2427846"/>
            <a:ext cx="747440" cy="747440"/>
          </a:xfrm>
          <a:prstGeom prst="rect">
            <a:avLst/>
          </a:prstGeom>
        </p:spPr>
      </p:pic>
      <p:sp>
        <p:nvSpPr>
          <p:cNvPr id="11" name="Titel 1">
            <a:extLst>
              <a:ext uri="{FF2B5EF4-FFF2-40B4-BE49-F238E27FC236}">
                <a16:creationId xmlns:a16="http://schemas.microsoft.com/office/drawing/2014/main" id="{F932C90D-B802-8810-4A28-304F886806A7}"/>
              </a:ext>
            </a:extLst>
          </p:cNvPr>
          <p:cNvSpPr txBox="1">
            <a:spLocks/>
          </p:cNvSpPr>
          <p:nvPr/>
        </p:nvSpPr>
        <p:spPr>
          <a:xfrm>
            <a:off x="540000" y="540000"/>
            <a:ext cx="9558088" cy="936000"/>
          </a:xfrm>
          <a:prstGeom prst="rect">
            <a:avLst/>
          </a:prstGeom>
        </p:spPr>
        <p:txBody>
          <a:bodyPr/>
          <a:lstStyle>
            <a:lvl1pPr algn="l" defTabSz="914400" rtl="0" eaLnBrk="1" latinLnBrk="0" hangingPunct="1">
              <a:lnSpc>
                <a:spcPct val="93000"/>
              </a:lnSpc>
              <a:spcBef>
                <a:spcPct val="0"/>
              </a:spcBef>
              <a:buNone/>
              <a:defRPr sz="2800" b="1" kern="1200" cap="all" spc="50" baseline="0">
                <a:solidFill>
                  <a:schemeClr val="accent2"/>
                </a:solidFill>
                <a:latin typeface="+mj-lt"/>
                <a:ea typeface="+mj-ea"/>
                <a:cs typeface="+mj-cs"/>
              </a:defRPr>
            </a:lvl1pPr>
          </a:lstStyle>
          <a:p>
            <a:r>
              <a:rPr lang="da-DK" dirty="0"/>
              <a:t>I den sammenhæng er det afgørende at…</a:t>
            </a:r>
          </a:p>
        </p:txBody>
      </p:sp>
      <p:sp>
        <p:nvSpPr>
          <p:cNvPr id="13" name="Tekstfelt 12">
            <a:extLst>
              <a:ext uri="{FF2B5EF4-FFF2-40B4-BE49-F238E27FC236}">
                <a16:creationId xmlns:a16="http://schemas.microsoft.com/office/drawing/2014/main" id="{582FF91F-D68C-1075-B828-0C18E4E6E45C}"/>
              </a:ext>
            </a:extLst>
          </p:cNvPr>
          <p:cNvSpPr txBox="1"/>
          <p:nvPr/>
        </p:nvSpPr>
        <p:spPr>
          <a:xfrm>
            <a:off x="539749" y="1056686"/>
            <a:ext cx="8408941" cy="719043"/>
          </a:xfrm>
          <a:prstGeom prst="rect">
            <a:avLst/>
          </a:prstGeom>
          <a:noFill/>
        </p:spPr>
        <p:txBody>
          <a:bodyPr wrap="square">
            <a:spAutoFit/>
          </a:bodyPr>
          <a:lstStyle/>
          <a:p>
            <a:pPr marL="0" indent="0">
              <a:lnSpc>
                <a:spcPct val="115000"/>
              </a:lnSpc>
              <a:spcAft>
                <a:spcPts val="800"/>
              </a:spcAft>
              <a:buNone/>
            </a:pPr>
            <a:r>
              <a:rPr lang="da-DK" dirty="0">
                <a:ea typeface="Calibri" panose="020F0502020204030204" pitchFamily="34" charset="0"/>
                <a:cs typeface="Times New Roman" panose="02020603050405020304" pitchFamily="18" charset="0"/>
              </a:rPr>
              <a:t>… </a:t>
            </a:r>
            <a:r>
              <a:rPr lang="da-DK" sz="1800" dirty="0">
                <a:effectLst/>
                <a:ea typeface="Calibri" panose="020F0502020204030204" pitchFamily="34" charset="0"/>
                <a:cs typeface="Times New Roman" panose="02020603050405020304" pitchFamily="18" charset="0"/>
              </a:rPr>
              <a:t>vi er opmærksomme på den ret store gruppe af forældre til de ca. 550.000 udøvere i alderen 0-12 år, som føler sig udfordret, når det handler om f.eks.: </a:t>
            </a:r>
          </a:p>
        </p:txBody>
      </p:sp>
      <p:pic>
        <p:nvPicPr>
          <p:cNvPr id="14" name="Billede 13">
            <a:extLst>
              <a:ext uri="{FF2B5EF4-FFF2-40B4-BE49-F238E27FC236}">
                <a16:creationId xmlns:a16="http://schemas.microsoft.com/office/drawing/2014/main" id="{BDF21041-2944-5DAA-B932-753BC3AB466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custDataLst>
      <p:custData r:id="rId1"/>
      <p:custData r:id="rId2"/>
    </p:custDataLst>
    <p:extLst>
      <p:ext uri="{BB962C8B-B14F-4D97-AF65-F5344CB8AC3E}">
        <p14:creationId xmlns:p14="http://schemas.microsoft.com/office/powerpoint/2010/main" val="26227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anim calcmode="lin" valueType="num">
                                      <p:cBhvr>
                                        <p:cTn id="44" dur="1000" fill="hold"/>
                                        <p:tgtEl>
                                          <p:spTgt spid="32"/>
                                        </p:tgtEl>
                                        <p:attrNameLst>
                                          <p:attrName>ppt_x</p:attrName>
                                        </p:attrNameLst>
                                      </p:cBhvr>
                                      <p:tavLst>
                                        <p:tav tm="0">
                                          <p:val>
                                            <p:strVal val="#ppt_x"/>
                                          </p:val>
                                        </p:tav>
                                        <p:tav tm="100000">
                                          <p:val>
                                            <p:strVal val="#ppt_x"/>
                                          </p:val>
                                        </p:tav>
                                      </p:tavLst>
                                    </p:anim>
                                    <p:anim calcmode="lin" valueType="num">
                                      <p:cBhvr>
                                        <p:cTn id="4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1000" fill="hold"/>
                                        <p:tgtEl>
                                          <p:spTgt spid="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18"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5F060-0AFF-BCE8-9960-1A0F6E932784}"/>
              </a:ext>
            </a:extLst>
          </p:cNvPr>
          <p:cNvSpPr>
            <a:spLocks noGrp="1"/>
          </p:cNvSpPr>
          <p:nvPr>
            <p:ph type="title"/>
          </p:nvPr>
        </p:nvSpPr>
        <p:spPr/>
        <p:txBody>
          <a:bodyPr/>
          <a:lstStyle/>
          <a:p>
            <a:r>
              <a:rPr lang="da-DK" dirty="0"/>
              <a:t>Der er brug for En helt basic introduktion til det at være idrætsforældre</a:t>
            </a:r>
          </a:p>
        </p:txBody>
      </p:sp>
      <p:sp>
        <p:nvSpPr>
          <p:cNvPr id="3" name="Pladsholder til indhold 2">
            <a:extLst>
              <a:ext uri="{FF2B5EF4-FFF2-40B4-BE49-F238E27FC236}">
                <a16:creationId xmlns:a16="http://schemas.microsoft.com/office/drawing/2014/main" id="{D41D2F97-6D44-0E57-FA72-1CB26C7BA49E}"/>
              </a:ext>
            </a:extLst>
          </p:cNvPr>
          <p:cNvSpPr>
            <a:spLocks noGrp="1"/>
          </p:cNvSpPr>
          <p:nvPr>
            <p:ph idx="1"/>
          </p:nvPr>
        </p:nvSpPr>
        <p:spPr>
          <a:xfrm>
            <a:off x="539400" y="1631640"/>
            <a:ext cx="11113200" cy="340742"/>
          </a:xfrm>
        </p:spPr>
        <p:txBody>
          <a:bodyPr/>
          <a:lstStyle/>
          <a:p>
            <a:pPr marL="0" indent="0">
              <a:buNone/>
            </a:pPr>
            <a:r>
              <a:rPr lang="da-DK" dirty="0"/>
              <a:t>… primært målrettet mod forældre uden foreningserfaring – for så giver det mening for alle. </a:t>
            </a:r>
          </a:p>
        </p:txBody>
      </p:sp>
      <p:sp>
        <p:nvSpPr>
          <p:cNvPr id="4" name="Pladsholder til tekst 3">
            <a:extLst>
              <a:ext uri="{FF2B5EF4-FFF2-40B4-BE49-F238E27FC236}">
                <a16:creationId xmlns:a16="http://schemas.microsoft.com/office/drawing/2014/main" id="{8A35DC77-AAC9-BBB6-6448-EA6D9C0A49C2}"/>
              </a:ext>
            </a:extLst>
          </p:cNvPr>
          <p:cNvSpPr>
            <a:spLocks noGrp="1"/>
          </p:cNvSpPr>
          <p:nvPr>
            <p:ph type="body" sz="quarter" idx="17"/>
          </p:nvPr>
        </p:nvSpPr>
        <p:spPr/>
        <p:txBody>
          <a:bodyPr/>
          <a:lstStyle/>
          <a:p>
            <a:endParaRPr lang="da-DK"/>
          </a:p>
        </p:txBody>
      </p:sp>
      <p:sp>
        <p:nvSpPr>
          <p:cNvPr id="5" name="Pladsholder til dato 4">
            <a:extLst>
              <a:ext uri="{FF2B5EF4-FFF2-40B4-BE49-F238E27FC236}">
                <a16:creationId xmlns:a16="http://schemas.microsoft.com/office/drawing/2014/main" id="{64D187A7-5813-6E69-222D-5697199A996D}"/>
              </a:ext>
            </a:extLst>
          </p:cNvPr>
          <p:cNvSpPr>
            <a:spLocks noGrp="1"/>
          </p:cNvSpPr>
          <p:nvPr>
            <p:ph type="dt" sz="half" idx="10"/>
          </p:nvPr>
        </p:nvSpPr>
        <p:spPr/>
        <p:txBody>
          <a:bodyPr/>
          <a:lstStyle/>
          <a:p>
            <a:endParaRPr lang="da-DK" dirty="0"/>
          </a:p>
        </p:txBody>
      </p:sp>
      <p:sp>
        <p:nvSpPr>
          <p:cNvPr id="6" name="Pladsholder til sidefod 5">
            <a:extLst>
              <a:ext uri="{FF2B5EF4-FFF2-40B4-BE49-F238E27FC236}">
                <a16:creationId xmlns:a16="http://schemas.microsoft.com/office/drawing/2014/main" id="{32803D6B-3EDE-A9CF-A6D1-8B8F9AEF10C6}"/>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03C79637-F11D-2135-7605-87735FADF4AB}"/>
              </a:ext>
            </a:extLst>
          </p:cNvPr>
          <p:cNvSpPr>
            <a:spLocks noGrp="1"/>
          </p:cNvSpPr>
          <p:nvPr>
            <p:ph type="sldNum" sz="quarter" idx="12"/>
          </p:nvPr>
        </p:nvSpPr>
        <p:spPr/>
        <p:txBody>
          <a:bodyPr/>
          <a:lstStyle/>
          <a:p>
            <a:fld id="{24C8C45C-947F-4981-8B3F-4F32E973C901}" type="slidenum">
              <a:rPr lang="da-DK" smtClean="0"/>
              <a:pPr/>
              <a:t>56</a:t>
            </a:fld>
            <a:endParaRPr lang="da-DK" dirty="0"/>
          </a:p>
        </p:txBody>
      </p:sp>
      <p:sp>
        <p:nvSpPr>
          <p:cNvPr id="8" name="Tekstfelt 7">
            <a:extLst>
              <a:ext uri="{FF2B5EF4-FFF2-40B4-BE49-F238E27FC236}">
                <a16:creationId xmlns:a16="http://schemas.microsoft.com/office/drawing/2014/main" id="{33897754-D0B7-D8DC-6A7B-7DE91D9D8B69}"/>
              </a:ext>
            </a:extLst>
          </p:cNvPr>
          <p:cNvSpPr txBox="1"/>
          <p:nvPr/>
        </p:nvSpPr>
        <p:spPr>
          <a:xfrm>
            <a:off x="2670278" y="2539391"/>
            <a:ext cx="7210806"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da-DK" dirty="0"/>
              <a:t>Forældrene vil gerne </a:t>
            </a:r>
            <a:r>
              <a:rPr lang="da-DK" b="1" dirty="0">
                <a:solidFill>
                  <a:schemeClr val="accent1"/>
                </a:solidFill>
              </a:rPr>
              <a:t>lykkes som idrætsaktives forældre</a:t>
            </a:r>
            <a:br>
              <a:rPr lang="da-DK" dirty="0">
                <a:solidFill>
                  <a:schemeClr val="accent1"/>
                </a:solidFill>
              </a:rPr>
            </a:br>
            <a:endParaRPr lang="da-DK" dirty="0">
              <a:solidFill>
                <a:schemeClr val="accent1"/>
              </a:solidFill>
            </a:endParaRPr>
          </a:p>
          <a:p>
            <a:pPr marL="285750" indent="-285750" algn="l">
              <a:buFont typeface="Arial" panose="020B0604020202020204" pitchFamily="34" charset="0"/>
              <a:buChar char="•"/>
            </a:pPr>
            <a:r>
              <a:rPr lang="da-DK" dirty="0"/>
              <a:t>Studier peger på, at </a:t>
            </a:r>
            <a:r>
              <a:rPr lang="da-DK" b="1" dirty="0">
                <a:solidFill>
                  <a:schemeClr val="accent1"/>
                </a:solidFill>
              </a:rPr>
              <a:t>forældrene ønsker at blive klædt på til opgaven </a:t>
            </a:r>
            <a:r>
              <a:rPr lang="da-DK" dirty="0"/>
              <a:t>(</a:t>
            </a:r>
            <a:r>
              <a:rPr lang="da-DK" dirty="0" err="1"/>
              <a:t>Thrower</a:t>
            </a:r>
            <a:r>
              <a:rPr lang="da-DK" dirty="0"/>
              <a:t> et al. (2019), og at en aktiv forældrepolitik har positive implikationer i forhold forældrenes engagement (Madsen 2018). </a:t>
            </a:r>
            <a:br>
              <a:rPr lang="da-DK" dirty="0"/>
            </a:br>
            <a:endParaRPr lang="da-DK" dirty="0"/>
          </a:p>
          <a:p>
            <a:pPr marL="285750" indent="-285750" algn="l">
              <a:buFont typeface="Arial" panose="020B0604020202020204" pitchFamily="34" charset="0"/>
              <a:buChar char="•"/>
            </a:pPr>
            <a:r>
              <a:rPr lang="da-DK" dirty="0"/>
              <a:t>Denne undersøgelse peger på det samme – forældre, der efterspørger information og viden, der gør, at de </a:t>
            </a:r>
            <a:r>
              <a:rPr lang="da-DK" b="1" dirty="0">
                <a:solidFill>
                  <a:schemeClr val="accent1"/>
                </a:solidFill>
              </a:rPr>
              <a:t>forstår kulturen </a:t>
            </a:r>
            <a:r>
              <a:rPr lang="da-DK" dirty="0"/>
              <a:t>og kan støtte deres børn i forbindelse med idrætsdeltagelsen</a:t>
            </a:r>
          </a:p>
        </p:txBody>
      </p:sp>
      <p:pic>
        <p:nvPicPr>
          <p:cNvPr id="9" name="Billede 8">
            <a:extLst>
              <a:ext uri="{FF2B5EF4-FFF2-40B4-BE49-F238E27FC236}">
                <a16:creationId xmlns:a16="http://schemas.microsoft.com/office/drawing/2014/main" id="{8C864B43-CC8A-6609-2071-17F1754DAA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382731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9F0BAB-3E1A-CD94-38DD-61323AAD3BD8}"/>
              </a:ext>
            </a:extLst>
          </p:cNvPr>
          <p:cNvSpPr>
            <a:spLocks noGrp="1"/>
          </p:cNvSpPr>
          <p:nvPr>
            <p:ph type="title"/>
          </p:nvPr>
        </p:nvSpPr>
        <p:spPr/>
        <p:txBody>
          <a:bodyPr/>
          <a:lstStyle/>
          <a:p>
            <a:r>
              <a:rPr lang="da-DK" dirty="0"/>
              <a:t>Yderligere ressourcer…..</a:t>
            </a:r>
          </a:p>
        </p:txBody>
      </p:sp>
      <p:sp>
        <p:nvSpPr>
          <p:cNvPr id="3" name="Pladsholder til indhold 2">
            <a:extLst>
              <a:ext uri="{FF2B5EF4-FFF2-40B4-BE49-F238E27FC236}">
                <a16:creationId xmlns:a16="http://schemas.microsoft.com/office/drawing/2014/main" id="{7D73EEA0-952F-D0E5-EBD4-894D51FD2CE5}"/>
              </a:ext>
            </a:extLst>
          </p:cNvPr>
          <p:cNvSpPr>
            <a:spLocks noGrp="1"/>
          </p:cNvSpPr>
          <p:nvPr>
            <p:ph idx="1"/>
          </p:nvPr>
        </p:nvSpPr>
        <p:spPr>
          <a:xfrm>
            <a:off x="539999" y="1710000"/>
            <a:ext cx="5374800" cy="4247888"/>
          </a:xfrm>
        </p:spPr>
        <p:txBody>
          <a:bodyPr/>
          <a:lstStyle/>
          <a:p>
            <a:r>
              <a:rPr lang="da-DK" dirty="0"/>
              <a:t>https://www.dif.dk/raadgivning-og-stoette/frivillighed/idraetsforaeldre/materialeunivers-til-forbund-og-foreninger</a:t>
            </a:r>
          </a:p>
          <a:p>
            <a:endParaRPr lang="da-DK" dirty="0"/>
          </a:p>
        </p:txBody>
      </p:sp>
      <p:pic>
        <p:nvPicPr>
          <p:cNvPr id="10" name="Pladsholder til indhold 9">
            <a:extLst>
              <a:ext uri="{FF2B5EF4-FFF2-40B4-BE49-F238E27FC236}">
                <a16:creationId xmlns:a16="http://schemas.microsoft.com/office/drawing/2014/main" id="{7B3D3615-573C-ABFC-B65F-068AD758FD6D}"/>
              </a:ext>
            </a:extLst>
          </p:cNvPr>
          <p:cNvPicPr>
            <a:picLocks noGrp="1" noChangeAspect="1"/>
          </p:cNvPicPr>
          <p:nvPr>
            <p:ph sz="half" idx="2"/>
          </p:nvPr>
        </p:nvPicPr>
        <p:blipFill>
          <a:blip r:embed="rId2"/>
          <a:stretch>
            <a:fillRect/>
          </a:stretch>
        </p:blipFill>
        <p:spPr>
          <a:xfrm>
            <a:off x="539524" y="2205148"/>
            <a:ext cx="5375275" cy="3023592"/>
          </a:xfrm>
        </p:spPr>
      </p:pic>
      <p:sp>
        <p:nvSpPr>
          <p:cNvPr id="5" name="Pladsholder til tekst 4">
            <a:extLst>
              <a:ext uri="{FF2B5EF4-FFF2-40B4-BE49-F238E27FC236}">
                <a16:creationId xmlns:a16="http://schemas.microsoft.com/office/drawing/2014/main" id="{F1359590-7008-7055-F163-71F457783903}"/>
              </a:ext>
            </a:extLst>
          </p:cNvPr>
          <p:cNvSpPr>
            <a:spLocks noGrp="1"/>
          </p:cNvSpPr>
          <p:nvPr>
            <p:ph type="body" sz="quarter" idx="17"/>
          </p:nvPr>
        </p:nvSpPr>
        <p:spPr/>
        <p:txBody>
          <a:bodyPr/>
          <a:lstStyle/>
          <a:p>
            <a:endParaRPr lang="da-DK"/>
          </a:p>
        </p:txBody>
      </p:sp>
      <p:sp>
        <p:nvSpPr>
          <p:cNvPr id="6" name="Pladsholder til dato 5">
            <a:extLst>
              <a:ext uri="{FF2B5EF4-FFF2-40B4-BE49-F238E27FC236}">
                <a16:creationId xmlns:a16="http://schemas.microsoft.com/office/drawing/2014/main" id="{3E48175C-9997-27FA-9890-C5B4E7F791DB}"/>
              </a:ext>
            </a:extLst>
          </p:cNvPr>
          <p:cNvSpPr>
            <a:spLocks noGrp="1"/>
          </p:cNvSpPr>
          <p:nvPr>
            <p:ph type="dt" sz="half" idx="10"/>
          </p:nvPr>
        </p:nvSpPr>
        <p:spPr/>
        <p:txBody>
          <a:bodyPr/>
          <a:lstStyle/>
          <a:p>
            <a:fld id="{5AF0F4A4-CD60-43EC-B794-7148E1C57DFC}" type="datetime3">
              <a:rPr lang="da-DK" smtClean="0"/>
              <a:t>12.10.2023</a:t>
            </a:fld>
            <a:endParaRPr lang="da-DK" dirty="0"/>
          </a:p>
        </p:txBody>
      </p:sp>
      <p:sp>
        <p:nvSpPr>
          <p:cNvPr id="7" name="Pladsholder til sidefod 6">
            <a:extLst>
              <a:ext uri="{FF2B5EF4-FFF2-40B4-BE49-F238E27FC236}">
                <a16:creationId xmlns:a16="http://schemas.microsoft.com/office/drawing/2014/main" id="{F0A553AE-B753-1AAB-8796-5EBD697DBF10}"/>
              </a:ext>
            </a:extLst>
          </p:cNvPr>
          <p:cNvSpPr>
            <a:spLocks noGrp="1"/>
          </p:cNvSpPr>
          <p:nvPr>
            <p:ph type="ftr" sz="quarter" idx="11"/>
          </p:nvPr>
        </p:nvSpPr>
        <p:spPr/>
        <p:txBody>
          <a:bodyPr/>
          <a:lstStyle/>
          <a:p>
            <a:endParaRPr lang="da-DK" dirty="0"/>
          </a:p>
        </p:txBody>
      </p:sp>
      <p:sp>
        <p:nvSpPr>
          <p:cNvPr id="8" name="Pladsholder til slidenummer 7">
            <a:extLst>
              <a:ext uri="{FF2B5EF4-FFF2-40B4-BE49-F238E27FC236}">
                <a16:creationId xmlns:a16="http://schemas.microsoft.com/office/drawing/2014/main" id="{C6A154FD-6AE9-210B-4E68-B720218E5E24}"/>
              </a:ext>
            </a:extLst>
          </p:cNvPr>
          <p:cNvSpPr>
            <a:spLocks noGrp="1"/>
          </p:cNvSpPr>
          <p:nvPr>
            <p:ph type="sldNum" sz="quarter" idx="12"/>
          </p:nvPr>
        </p:nvSpPr>
        <p:spPr/>
        <p:txBody>
          <a:bodyPr/>
          <a:lstStyle/>
          <a:p>
            <a:fld id="{24C8C45C-947F-4981-8B3F-4F32E973C901}" type="slidenum">
              <a:rPr lang="da-DK" smtClean="0"/>
              <a:pPr/>
              <a:t>57</a:t>
            </a:fld>
            <a:endParaRPr lang="da-DK" dirty="0"/>
          </a:p>
        </p:txBody>
      </p:sp>
    </p:spTree>
    <p:extLst>
      <p:ext uri="{BB962C8B-B14F-4D97-AF65-F5344CB8AC3E}">
        <p14:creationId xmlns:p14="http://schemas.microsoft.com/office/powerpoint/2010/main" val="1464602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ctangle 1">
            <a:extLst>
              <a:ext uri="{FF2B5EF4-FFF2-40B4-BE49-F238E27FC236}">
                <a16:creationId xmlns:a16="http://schemas.microsoft.com/office/drawing/2014/main" id="{FA7F5791-DF9C-DCAF-BBB9-8D442FAE7F3D}"/>
              </a:ext>
            </a:extLst>
          </p:cNvPr>
          <p:cNvPicPr>
            <a:picLocks noChangeAspect="1"/>
          </p:cNvPicPr>
          <p:nvPr>
            <p:custDataLst>
              <p:tags r:id="rId3"/>
            </p:custDataLst>
          </p:nvPr>
        </p:nvPicPr>
        <p:blipFill rotWithShape="1">
          <a:blip r:embed="rId6">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4" name="Content Placeholder 4">
            <a:extLst>
              <a:ext uri="{FF2B5EF4-FFF2-40B4-BE49-F238E27FC236}">
                <a16:creationId xmlns:a16="http://schemas.microsoft.com/office/drawing/2014/main" id="{C7D168D7-C3F3-4749-AA4A-DB5A76D0A140}"/>
              </a:ext>
            </a:extLst>
          </p:cNvPr>
          <p:cNvSpPr txBox="1">
            <a:spLocks/>
          </p:cNvSpPr>
          <p:nvPr/>
        </p:nvSpPr>
        <p:spPr>
          <a:xfrm>
            <a:off x="10098088" y="539749"/>
            <a:ext cx="1550986" cy="5776913"/>
          </a:xfrm>
          <a:prstGeom prst="rect">
            <a:avLst/>
          </a:prstGeom>
        </p:spPr>
        <p:txBody>
          <a:bodyPr vert="horz" lIns="0" tIns="0" rIns="0" bIns="0" rtlCol="0" anchor="t" anchorCtr="0">
            <a:noAutofit/>
          </a:bodyPr>
          <a:lstStyle>
            <a:lvl1pPr marL="0" indent="0" algn="l" defTabSz="914400" rtl="0" eaLnBrk="1" latinLnBrk="0" hangingPunct="1">
              <a:lnSpc>
                <a:spcPct val="92000"/>
              </a:lnSpc>
              <a:spcBef>
                <a:spcPts val="0"/>
              </a:spcBef>
              <a:spcAft>
                <a:spcPts val="600"/>
              </a:spcAft>
              <a:buFont typeface="Arial" panose="020B0604020202020204" pitchFamily="34" charset="0"/>
              <a:buChar char="​"/>
              <a:defRPr sz="2400" kern="1200">
                <a:solidFill>
                  <a:schemeClr val="accent2"/>
                </a:solidFill>
                <a:latin typeface="+mn-lt"/>
                <a:ea typeface="+mn-ea"/>
                <a:cs typeface="+mn-cs"/>
              </a:defRPr>
            </a:lvl1pPr>
            <a:lvl2pPr marL="800100" indent="-342900" algn="l" defTabSz="914400" rtl="0" eaLnBrk="1" latinLnBrk="0" hangingPunct="1">
              <a:lnSpc>
                <a:spcPct val="92000"/>
              </a:lnSpc>
              <a:spcBef>
                <a:spcPts val="0"/>
              </a:spcBef>
              <a:spcAft>
                <a:spcPts val="600"/>
              </a:spcAft>
              <a:buFont typeface="Arial" panose="020B0604020202020204" pitchFamily="34" charset="0"/>
              <a:buChar char="•"/>
              <a:defRPr sz="2000" kern="1200">
                <a:solidFill>
                  <a:schemeClr val="accent2"/>
                </a:solidFill>
                <a:latin typeface="+mn-lt"/>
                <a:ea typeface="+mn-ea"/>
                <a:cs typeface="+mn-cs"/>
              </a:defRPr>
            </a:lvl2pPr>
            <a:lvl3pPr marL="1200150" indent="-285750" algn="l" defTabSz="914400" rtl="0" eaLnBrk="1" latinLnBrk="0" hangingPunct="1">
              <a:lnSpc>
                <a:spcPct val="92000"/>
              </a:lnSpc>
              <a:spcBef>
                <a:spcPts val="0"/>
              </a:spcBef>
              <a:spcAft>
                <a:spcPts val="600"/>
              </a:spcAft>
              <a:buFont typeface="Arial" panose="020B0604020202020204" pitchFamily="34" charset="0"/>
              <a:buChar char="•"/>
              <a:defRPr sz="2000" kern="1200">
                <a:solidFill>
                  <a:schemeClr val="accent2"/>
                </a:solidFill>
                <a:latin typeface="+mn-lt"/>
                <a:ea typeface="+mn-ea"/>
                <a:cs typeface="+mn-cs"/>
              </a:defRPr>
            </a:lvl3pPr>
            <a:lvl4pPr marL="1657350" indent="-285750" algn="l" defTabSz="914400" rtl="0" eaLnBrk="1" latinLnBrk="0" hangingPunct="1">
              <a:lnSpc>
                <a:spcPct val="92000"/>
              </a:lnSpc>
              <a:spcBef>
                <a:spcPts val="0"/>
              </a:spcBef>
              <a:spcAft>
                <a:spcPts val="600"/>
              </a:spcAft>
              <a:buFont typeface="Arial" panose="020B0604020202020204" pitchFamily="34" charset="0"/>
              <a:buChar char="•"/>
              <a:defRPr sz="2000" b="1" kern="1200" cap="all" spc="50" baseline="0">
                <a:solidFill>
                  <a:schemeClr val="accent2"/>
                </a:solidFill>
                <a:latin typeface="+mn-lt"/>
                <a:ea typeface="+mn-ea"/>
                <a:cs typeface="+mn-cs"/>
              </a:defRPr>
            </a:lvl4pPr>
            <a:lvl5pPr marL="2114550" indent="-285750" algn="l" defTabSz="914400" rtl="0" eaLnBrk="1" latinLnBrk="0" hangingPunct="1">
              <a:lnSpc>
                <a:spcPct val="92000"/>
              </a:lnSpc>
              <a:spcBef>
                <a:spcPts val="0"/>
              </a:spcBef>
              <a:spcAft>
                <a:spcPts val="600"/>
              </a:spcAft>
              <a:buFont typeface="Arial" panose="020B0604020202020204" pitchFamily="34" charset="0"/>
              <a:buChar char="•"/>
              <a:tabLst/>
              <a:defRPr sz="2000" kern="1200">
                <a:solidFill>
                  <a:schemeClr val="accent2"/>
                </a:solidFill>
                <a:latin typeface="+mn-lt"/>
                <a:ea typeface="+mn-ea"/>
                <a:cs typeface="+mn-cs"/>
              </a:defRPr>
            </a:lvl5pPr>
            <a:lvl6pPr marL="2571750" indent="-285750" algn="l" defTabSz="914400" rtl="0" eaLnBrk="1" latinLnBrk="0" hangingPunct="1">
              <a:lnSpc>
                <a:spcPct val="92000"/>
              </a:lnSpc>
              <a:spcBef>
                <a:spcPts val="0"/>
              </a:spcBef>
              <a:spcAft>
                <a:spcPts val="600"/>
              </a:spcAft>
              <a:buFont typeface="Arial" panose="020B0604020202020204" pitchFamily="34" charset="0"/>
              <a:buChar char="•"/>
              <a:defRPr sz="2000" kern="1200">
                <a:solidFill>
                  <a:schemeClr val="accent2"/>
                </a:solidFill>
                <a:latin typeface="+mn-lt"/>
                <a:ea typeface="+mn-ea"/>
                <a:cs typeface="+mn-cs"/>
              </a:defRPr>
            </a:lvl6pPr>
            <a:lvl7pPr marL="3028950" indent="-285750" algn="l" defTabSz="914400" rtl="0" eaLnBrk="1" latinLnBrk="0" hangingPunct="1">
              <a:lnSpc>
                <a:spcPct val="92000"/>
              </a:lnSpc>
              <a:spcBef>
                <a:spcPts val="0"/>
              </a:spcBef>
              <a:spcAft>
                <a:spcPts val="600"/>
              </a:spcAft>
              <a:buFont typeface="Arial" panose="020B0604020202020204" pitchFamily="34" charset="0"/>
              <a:buChar char="•"/>
              <a:defRPr sz="2000" b="1" kern="1200" cap="all" spc="50" baseline="0">
                <a:solidFill>
                  <a:schemeClr val="accent2"/>
                </a:solidFill>
                <a:latin typeface="+mn-lt"/>
                <a:ea typeface="+mn-ea"/>
                <a:cs typeface="+mn-cs"/>
              </a:defRPr>
            </a:lvl7pPr>
            <a:lvl8pPr marL="3486150" indent="-285750" algn="l" defTabSz="914400" rtl="0" eaLnBrk="1" latinLnBrk="0" hangingPunct="1">
              <a:lnSpc>
                <a:spcPct val="92000"/>
              </a:lnSpc>
              <a:spcBef>
                <a:spcPts val="0"/>
              </a:spcBef>
              <a:spcAft>
                <a:spcPts val="600"/>
              </a:spcAft>
              <a:buFont typeface="Arial" panose="020B0604020202020204" pitchFamily="34" charset="0"/>
              <a:buChar char="•"/>
              <a:defRPr sz="2000" kern="1200">
                <a:solidFill>
                  <a:schemeClr val="accent2"/>
                </a:solidFill>
                <a:latin typeface="+mn-lt"/>
                <a:ea typeface="+mn-ea"/>
                <a:cs typeface="+mn-cs"/>
              </a:defRPr>
            </a:lvl8pPr>
            <a:lvl9pPr marL="3943350" indent="-285750" algn="l" defTabSz="914400" rtl="0" eaLnBrk="1" latinLnBrk="0" hangingPunct="1">
              <a:lnSpc>
                <a:spcPct val="92000"/>
              </a:lnSpc>
              <a:spcBef>
                <a:spcPts val="0"/>
              </a:spcBef>
              <a:spcAft>
                <a:spcPts val="0"/>
              </a:spcAft>
              <a:buFont typeface="Arial" panose="020B0604020202020204" pitchFamily="34" charset="0"/>
              <a:buChar char="•"/>
              <a:defRPr sz="2000" kern="1200" cap="all" baseline="0">
                <a:solidFill>
                  <a:schemeClr val="accent2"/>
                </a:solidFill>
                <a:latin typeface="DIF Stencil" pitchFamily="2" charset="0"/>
                <a:ea typeface="+mn-ea"/>
                <a:cs typeface="+mn-cs"/>
              </a:defRPr>
            </a:lvl9pPr>
          </a:lstStyle>
          <a:p>
            <a:pPr>
              <a:lnSpc>
                <a:spcPct val="95000"/>
              </a:lnSpc>
            </a:pPr>
            <a:r>
              <a:rPr lang="en-GB" sz="1000" dirty="0">
                <a:solidFill>
                  <a:schemeClr val="bg1"/>
                </a:solidFill>
              </a:rPr>
              <a:t>Lorem ipsum </a:t>
            </a:r>
            <a:r>
              <a:rPr lang="en-GB" sz="1000" dirty="0" err="1">
                <a:solidFill>
                  <a:schemeClr val="bg1"/>
                </a:solidFill>
              </a:rPr>
              <a:t>dolor</a:t>
            </a:r>
            <a:r>
              <a:rPr lang="en-GB" sz="1000" dirty="0">
                <a:solidFill>
                  <a:schemeClr val="bg1"/>
                </a:solidFill>
              </a:rPr>
              <a:t> sit </a:t>
            </a:r>
            <a:r>
              <a:rPr lang="en-GB" sz="1000" dirty="0" err="1">
                <a:solidFill>
                  <a:schemeClr val="bg1"/>
                </a:solidFill>
              </a:rPr>
              <a:t>amet</a:t>
            </a:r>
            <a:r>
              <a:rPr lang="en-GB" sz="1000" dirty="0">
                <a:solidFill>
                  <a:schemeClr val="bg1"/>
                </a:solidFill>
              </a:rPr>
              <a:t>, </a:t>
            </a:r>
            <a:r>
              <a:rPr lang="en-GB" sz="1000" dirty="0" err="1">
                <a:solidFill>
                  <a:schemeClr val="bg1"/>
                </a:solidFill>
              </a:rPr>
              <a:t>consectetuer</a:t>
            </a:r>
            <a:r>
              <a:rPr lang="en-GB" sz="1000" dirty="0">
                <a:solidFill>
                  <a:schemeClr val="bg1"/>
                </a:solidFill>
              </a:rPr>
              <a:t> </a:t>
            </a:r>
            <a:r>
              <a:rPr lang="en-GB" sz="1000" dirty="0" err="1">
                <a:solidFill>
                  <a:schemeClr val="bg1"/>
                </a:solidFill>
              </a:rPr>
              <a:t>adipiscing</a:t>
            </a:r>
            <a:r>
              <a:rPr lang="en-GB" sz="1000" dirty="0">
                <a:solidFill>
                  <a:schemeClr val="bg1"/>
                </a:solidFill>
              </a:rPr>
              <a:t> </a:t>
            </a:r>
            <a:r>
              <a:rPr lang="en-GB" sz="1000" dirty="0" err="1">
                <a:solidFill>
                  <a:schemeClr val="bg1"/>
                </a:solidFill>
              </a:rPr>
              <a:t>elit</a:t>
            </a:r>
            <a:r>
              <a:rPr lang="en-GB" sz="1000" dirty="0">
                <a:solidFill>
                  <a:schemeClr val="bg1"/>
                </a:solidFill>
              </a:rPr>
              <a:t>. Maecenas </a:t>
            </a:r>
            <a:r>
              <a:rPr lang="en-GB" sz="1000" dirty="0" err="1">
                <a:solidFill>
                  <a:schemeClr val="bg1"/>
                </a:solidFill>
              </a:rPr>
              <a:t>porttitor</a:t>
            </a:r>
            <a:r>
              <a:rPr lang="en-GB" sz="1000" dirty="0">
                <a:solidFill>
                  <a:schemeClr val="bg1"/>
                </a:solidFill>
              </a:rPr>
              <a:t> </a:t>
            </a:r>
            <a:r>
              <a:rPr lang="en-GB" sz="1000" dirty="0" err="1">
                <a:solidFill>
                  <a:schemeClr val="bg1"/>
                </a:solidFill>
              </a:rPr>
              <a:t>congue</a:t>
            </a:r>
            <a:r>
              <a:rPr lang="en-GB" sz="1000" dirty="0">
                <a:solidFill>
                  <a:schemeClr val="bg1"/>
                </a:solidFill>
              </a:rPr>
              <a:t> </a:t>
            </a:r>
            <a:r>
              <a:rPr lang="en-GB" sz="1000" dirty="0" err="1">
                <a:solidFill>
                  <a:schemeClr val="bg1"/>
                </a:solidFill>
              </a:rPr>
              <a:t>massa</a:t>
            </a:r>
            <a:r>
              <a:rPr lang="en-GB" sz="1000" dirty="0">
                <a:solidFill>
                  <a:schemeClr val="bg1"/>
                </a:solidFill>
              </a:rPr>
              <a:t>.  </a:t>
            </a:r>
            <a:r>
              <a:rPr lang="en-GB" sz="1000" dirty="0" err="1">
                <a:solidFill>
                  <a:schemeClr val="bg1"/>
                </a:solidFill>
              </a:rPr>
              <a:t>Fusce</a:t>
            </a:r>
            <a:r>
              <a:rPr lang="en-GB" sz="1000" dirty="0">
                <a:solidFill>
                  <a:schemeClr val="bg1"/>
                </a:solidFill>
              </a:rPr>
              <a:t> </a:t>
            </a:r>
            <a:r>
              <a:rPr lang="en-GB" sz="1000" dirty="0" err="1">
                <a:solidFill>
                  <a:schemeClr val="bg1"/>
                </a:solidFill>
              </a:rPr>
              <a:t>posuere</a:t>
            </a:r>
            <a:r>
              <a:rPr lang="en-GB" sz="1000" dirty="0">
                <a:solidFill>
                  <a:schemeClr val="bg1"/>
                </a:solidFill>
              </a:rPr>
              <a:t>, magna </a:t>
            </a:r>
            <a:r>
              <a:rPr lang="en-GB" sz="1000" dirty="0" err="1">
                <a:solidFill>
                  <a:schemeClr val="bg1"/>
                </a:solidFill>
              </a:rPr>
              <a:t>sed</a:t>
            </a:r>
            <a:r>
              <a:rPr lang="en-GB" sz="1000" dirty="0">
                <a:solidFill>
                  <a:schemeClr val="bg1"/>
                </a:solidFill>
              </a:rPr>
              <a:t> pulvinar </a:t>
            </a:r>
            <a:r>
              <a:rPr lang="en-GB" sz="1000" dirty="0" err="1">
                <a:solidFill>
                  <a:schemeClr val="bg1"/>
                </a:solidFill>
              </a:rPr>
              <a:t>ultricies</a:t>
            </a:r>
            <a:r>
              <a:rPr lang="en-GB" sz="1000" dirty="0">
                <a:solidFill>
                  <a:schemeClr val="bg1"/>
                </a:solidFill>
              </a:rPr>
              <a:t>, </a:t>
            </a:r>
            <a:r>
              <a:rPr lang="en-GB" sz="1000" dirty="0" err="1">
                <a:solidFill>
                  <a:schemeClr val="bg1"/>
                </a:solidFill>
              </a:rPr>
              <a:t>purus</a:t>
            </a:r>
            <a:r>
              <a:rPr lang="en-GB" sz="1000" dirty="0">
                <a:solidFill>
                  <a:schemeClr val="bg1"/>
                </a:solidFill>
              </a:rPr>
              <a:t> </a:t>
            </a:r>
            <a:r>
              <a:rPr lang="en-GB" sz="1000" dirty="0" err="1">
                <a:solidFill>
                  <a:schemeClr val="bg1"/>
                </a:solidFill>
              </a:rPr>
              <a:t>lectus</a:t>
            </a:r>
            <a:r>
              <a:rPr lang="en-GB" sz="1000" dirty="0">
                <a:solidFill>
                  <a:schemeClr val="bg1"/>
                </a:solidFill>
              </a:rPr>
              <a:t> </a:t>
            </a:r>
            <a:r>
              <a:rPr lang="en-GB" sz="1000" dirty="0" err="1">
                <a:solidFill>
                  <a:schemeClr val="bg1"/>
                </a:solidFill>
              </a:rPr>
              <a:t>malesuada</a:t>
            </a:r>
            <a:r>
              <a:rPr lang="en-GB" sz="1000" dirty="0">
                <a:solidFill>
                  <a:schemeClr val="bg1"/>
                </a:solidFill>
              </a:rPr>
              <a:t> libero, sit </a:t>
            </a:r>
            <a:r>
              <a:rPr lang="en-GB" sz="1000" dirty="0" err="1">
                <a:solidFill>
                  <a:schemeClr val="bg1"/>
                </a:solidFill>
              </a:rPr>
              <a:t>amet</a:t>
            </a:r>
            <a:r>
              <a:rPr lang="en-GB" sz="1000" dirty="0">
                <a:solidFill>
                  <a:schemeClr val="bg1"/>
                </a:solidFill>
              </a:rPr>
              <a:t> </a:t>
            </a:r>
            <a:r>
              <a:rPr lang="en-GB" sz="1000" dirty="0" err="1">
                <a:solidFill>
                  <a:schemeClr val="bg1"/>
                </a:solidFill>
              </a:rPr>
              <a:t>commodo</a:t>
            </a:r>
            <a:r>
              <a:rPr lang="en-GB" sz="1000" dirty="0">
                <a:solidFill>
                  <a:schemeClr val="bg1"/>
                </a:solidFill>
              </a:rPr>
              <a:t> magna eros </a:t>
            </a:r>
            <a:r>
              <a:rPr lang="en-GB" sz="1000" dirty="0" err="1">
                <a:solidFill>
                  <a:schemeClr val="bg1"/>
                </a:solidFill>
              </a:rPr>
              <a:t>quis</a:t>
            </a:r>
            <a:r>
              <a:rPr lang="en-GB" sz="1000" dirty="0">
                <a:solidFill>
                  <a:schemeClr val="bg1"/>
                </a:solidFill>
              </a:rPr>
              <a:t> </a:t>
            </a:r>
            <a:r>
              <a:rPr lang="en-GB" sz="1000" dirty="0" err="1">
                <a:solidFill>
                  <a:schemeClr val="bg1"/>
                </a:solidFill>
              </a:rPr>
              <a:t>urna</a:t>
            </a:r>
            <a:r>
              <a:rPr lang="en-GB" sz="1000" dirty="0">
                <a:solidFill>
                  <a:schemeClr val="bg1"/>
                </a:solidFill>
              </a:rPr>
              <a:t>.</a:t>
            </a:r>
            <a:endParaRPr lang="en-DK" sz="1000" dirty="0">
              <a:solidFill>
                <a:schemeClr val="bg1"/>
              </a:solidFill>
            </a:endParaRPr>
          </a:p>
        </p:txBody>
      </p:sp>
      <p:sp>
        <p:nvSpPr>
          <p:cNvPr id="9" name="Title 2">
            <a:extLst>
              <a:ext uri="{FF2B5EF4-FFF2-40B4-BE49-F238E27FC236}">
                <a16:creationId xmlns:a16="http://schemas.microsoft.com/office/drawing/2014/main" id="{1E15C5C8-2D16-4F3D-893E-F6B08A172B93}"/>
              </a:ext>
            </a:extLst>
          </p:cNvPr>
          <p:cNvSpPr txBox="1">
            <a:spLocks/>
          </p:cNvSpPr>
          <p:nvPr/>
        </p:nvSpPr>
        <p:spPr>
          <a:xfrm>
            <a:off x="539749" y="1708149"/>
            <a:ext cx="4418014" cy="4249739"/>
          </a:xfrm>
          <a:prstGeom prst="rect">
            <a:avLst/>
          </a:prstGeom>
        </p:spPr>
        <p:txBody>
          <a:bodyPr vert="horz" lIns="0" tIns="0" rIns="0" bIns="0" rtlCol="0" anchor="b" anchorCtr="0">
            <a:noAutofit/>
          </a:bodyPr>
          <a:lstStyle>
            <a:lvl1pPr algn="l" defTabSz="914400" rtl="0" eaLnBrk="1" latinLnBrk="0" hangingPunct="1">
              <a:lnSpc>
                <a:spcPct val="92000"/>
              </a:lnSpc>
              <a:spcBef>
                <a:spcPct val="0"/>
              </a:spcBef>
              <a:buNone/>
              <a:defRPr sz="2800" b="1" kern="1200" cap="all" spc="50" baseline="0">
                <a:solidFill>
                  <a:schemeClr val="accent2"/>
                </a:solidFill>
                <a:latin typeface="+mj-lt"/>
                <a:ea typeface="+mj-ea"/>
                <a:cs typeface="+mj-cs"/>
              </a:defRPr>
            </a:lvl1pPr>
          </a:lstStyle>
          <a:p>
            <a:pPr>
              <a:lnSpc>
                <a:spcPct val="90000"/>
              </a:lnSpc>
            </a:pPr>
            <a:r>
              <a:rPr lang="da-DK" sz="5400" dirty="0">
                <a:solidFill>
                  <a:schemeClr val="bg1"/>
                </a:solidFill>
              </a:rPr>
              <a:t>Danmarks </a:t>
            </a:r>
            <a:r>
              <a:rPr lang="da-DK" sz="5400" dirty="0" err="1">
                <a:solidFill>
                  <a:schemeClr val="bg1"/>
                </a:solidFill>
              </a:rPr>
              <a:t>Idrætsfor-bund</a:t>
            </a:r>
            <a:r>
              <a:rPr lang="da-DK" sz="5400" dirty="0">
                <a:solidFill>
                  <a:schemeClr val="bg1"/>
                </a:solidFill>
              </a:rPr>
              <a:t> og samfunds-ansvar 54</a:t>
            </a:r>
            <a:endParaRPr lang="en-DK" sz="5400" dirty="0"/>
          </a:p>
        </p:txBody>
      </p:sp>
      <p:grpSp>
        <p:nvGrpSpPr>
          <p:cNvPr id="5" name="Group 4">
            <a:extLst>
              <a:ext uri="{FF2B5EF4-FFF2-40B4-BE49-F238E27FC236}">
                <a16:creationId xmlns:a16="http://schemas.microsoft.com/office/drawing/2014/main" id="{A14AB9EB-DBDE-4569-83C2-9CC54AC0101A}"/>
              </a:ext>
            </a:extLst>
          </p:cNvPr>
          <p:cNvGrpSpPr>
            <a:grpSpLocks/>
          </p:cNvGrpSpPr>
          <p:nvPr/>
        </p:nvGrpSpPr>
        <p:grpSpPr>
          <a:xfrm>
            <a:off x="539750" y="6229391"/>
            <a:ext cx="11112500" cy="115673"/>
            <a:chOff x="539750" y="6229391"/>
            <a:chExt cx="11112500" cy="115673"/>
          </a:xfrm>
        </p:grpSpPr>
        <p:sp>
          <p:nvSpPr>
            <p:cNvPr id="6" name="TextBox 5">
              <a:extLst>
                <a:ext uri="{FF2B5EF4-FFF2-40B4-BE49-F238E27FC236}">
                  <a16:creationId xmlns:a16="http://schemas.microsoft.com/office/drawing/2014/main" id="{6077F2B1-D7F9-440C-8CCA-5CE77D056CBA}"/>
                </a:ext>
              </a:extLst>
            </p:cNvPr>
            <p:cNvSpPr txBox="1"/>
            <p:nvPr/>
          </p:nvSpPr>
          <p:spPr>
            <a:xfrm>
              <a:off x="539750" y="6229391"/>
              <a:ext cx="612000" cy="115673"/>
            </a:xfrm>
            <a:prstGeom prst="rect">
              <a:avLst/>
            </a:prstGeom>
          </p:spPr>
          <p:txBody>
            <a:bodyPr wrap="square" lIns="0" tIns="0" rIns="0" bIns="0" rtlCol="0" anchor="b" anchorCtr="0">
              <a:spAutoFit/>
            </a:bodyPr>
            <a:lstStyle/>
            <a:p>
              <a:pPr>
                <a:lnSpc>
                  <a:spcPct val="92000"/>
                </a:lnSpc>
              </a:pPr>
              <a:fld id="{F900E841-AB5A-43BD-83D7-8CB06F78D158}" type="datetime3">
                <a:rPr lang="da-DK" sz="800" cap="all">
                  <a:solidFill>
                    <a:schemeClr val="bg1"/>
                  </a:solidFill>
                  <a:cs typeface="Circular Pro Black" panose="020B0A04020101010102" pitchFamily="34" charset="0"/>
                </a:rPr>
                <a:t>12.10.2023</a:t>
              </a:fld>
              <a:endParaRPr lang="en-DK" sz="800" cap="all" dirty="0" err="1">
                <a:solidFill>
                  <a:schemeClr val="bg1"/>
                </a:solidFill>
                <a:cs typeface="Circular Pro Black" panose="020B0A04020101010102" pitchFamily="34" charset="0"/>
              </a:endParaRPr>
            </a:p>
          </p:txBody>
        </p:sp>
        <p:sp>
          <p:nvSpPr>
            <p:cNvPr id="7" name="TextBox 6">
              <a:extLst>
                <a:ext uri="{FF2B5EF4-FFF2-40B4-BE49-F238E27FC236}">
                  <a16:creationId xmlns:a16="http://schemas.microsoft.com/office/drawing/2014/main" id="{9B103E6C-0D29-4474-BAD7-5DEACCF21223}"/>
                </a:ext>
              </a:extLst>
            </p:cNvPr>
            <p:cNvSpPr txBox="1"/>
            <p:nvPr/>
          </p:nvSpPr>
          <p:spPr>
            <a:xfrm>
              <a:off x="10932250" y="6229864"/>
              <a:ext cx="720000" cy="115200"/>
            </a:xfrm>
            <a:prstGeom prst="rect">
              <a:avLst/>
            </a:prstGeom>
          </p:spPr>
          <p:txBody>
            <a:bodyPr wrap="square" lIns="0" tIns="0" rIns="0" bIns="0" rtlCol="0" anchor="b" anchorCtr="0">
              <a:spAutoFit/>
            </a:bodyPr>
            <a:lstStyle/>
            <a:p>
              <a:pPr algn="r">
                <a:lnSpc>
                  <a:spcPct val="92000"/>
                </a:lnSpc>
              </a:pPr>
              <a:fld id="{F151AEF8-5BF5-4D29-BC43-A902C0E51FAB}" type="slidenum">
                <a:rPr lang="en-GB" sz="800" cap="all">
                  <a:solidFill>
                    <a:schemeClr val="bg1"/>
                  </a:solidFill>
                  <a:cs typeface="Circular Pro Black" panose="020B0A04020101010102" pitchFamily="34" charset="0"/>
                </a:rPr>
                <a:pPr algn="r">
                  <a:lnSpc>
                    <a:spcPct val="92000"/>
                  </a:lnSpc>
                </a:pPr>
                <a:t>58</a:t>
              </a:fld>
              <a:endParaRPr lang="en-DK" sz="800" cap="all" dirty="0" err="1">
                <a:solidFill>
                  <a:schemeClr val="bg1"/>
                </a:solidFill>
                <a:cs typeface="Circular Pro Black" panose="020B0A04020101010102" pitchFamily="34" charset="0"/>
              </a:endParaRPr>
            </a:p>
          </p:txBody>
        </p:sp>
        <p:sp>
          <p:nvSpPr>
            <p:cNvPr id="10" name="TextBox 9">
              <a:extLst>
                <a:ext uri="{FF2B5EF4-FFF2-40B4-BE49-F238E27FC236}">
                  <a16:creationId xmlns:a16="http://schemas.microsoft.com/office/drawing/2014/main" id="{C957298C-7F42-4101-A642-F5CE3B925ADD}"/>
                </a:ext>
              </a:extLst>
            </p:cNvPr>
            <p:cNvSpPr txBox="1"/>
            <p:nvPr/>
          </p:nvSpPr>
          <p:spPr>
            <a:xfrm>
              <a:off x="1497012" y="6229391"/>
              <a:ext cx="9576000" cy="115673"/>
            </a:xfrm>
            <a:prstGeom prst="rect">
              <a:avLst/>
            </a:prstGeom>
          </p:spPr>
          <p:txBody>
            <a:bodyPr wrap="square" lIns="0" tIns="0" rIns="0" bIns="0" rtlCol="0" anchor="b" anchorCtr="0">
              <a:spAutoFit/>
            </a:bodyPr>
            <a:lstStyle/>
            <a:p>
              <a:pPr>
                <a:lnSpc>
                  <a:spcPct val="92000"/>
                </a:lnSpc>
              </a:pPr>
              <a:r>
                <a:rPr lang="en-GB" sz="800" cap="all" dirty="0">
                  <a:solidFill>
                    <a:schemeClr val="bg1"/>
                  </a:solidFill>
                  <a:cs typeface="Circular Pro Black" panose="020B0A04020101010102" pitchFamily="34" charset="0"/>
                </a:rPr>
                <a:t>Footer Lorem ipsum dolor sit amet, consectetuer </a:t>
              </a:r>
              <a:r>
                <a:rPr lang="en-GB" sz="800" cap="all" dirty="0" err="1">
                  <a:solidFill>
                    <a:schemeClr val="bg1"/>
                  </a:solidFill>
                  <a:cs typeface="Circular Pro Black" panose="020B0A04020101010102" pitchFamily="34" charset="0"/>
                </a:rPr>
                <a:t>adipiscing</a:t>
              </a:r>
              <a:r>
                <a:rPr lang="en-GB" sz="800" cap="all" dirty="0">
                  <a:solidFill>
                    <a:schemeClr val="bg1"/>
                  </a:solidFill>
                  <a:cs typeface="Circular Pro Black" panose="020B0A04020101010102" pitchFamily="34" charset="0"/>
                </a:rPr>
                <a:t> </a:t>
              </a:r>
              <a:r>
                <a:rPr lang="en-GB" sz="800" cap="all" dirty="0" err="1">
                  <a:solidFill>
                    <a:schemeClr val="bg1"/>
                  </a:solidFill>
                  <a:cs typeface="Circular Pro Black" panose="020B0A04020101010102" pitchFamily="34" charset="0"/>
                </a:rPr>
                <a:t>elit</a:t>
              </a:r>
              <a:endParaRPr lang="en-DK" sz="800" cap="all" dirty="0" err="1">
                <a:solidFill>
                  <a:schemeClr val="bg1"/>
                </a:solidFill>
                <a:cs typeface="Circular Pro Black" panose="020B0A04020101010102" pitchFamily="34" charset="0"/>
              </a:endParaRPr>
            </a:p>
          </p:txBody>
        </p:sp>
      </p:grpSp>
      <p:pic>
        <p:nvPicPr>
          <p:cNvPr id="35" name="Picture Placeholder 2">
            <a:extLst>
              <a:ext uri="{FF2B5EF4-FFF2-40B4-BE49-F238E27FC236}">
                <a16:creationId xmlns:a16="http://schemas.microsoft.com/office/drawing/2014/main" id="{54A0148C-5369-D92C-4435-E2ECC2AB9223}"/>
              </a:ext>
            </a:extLst>
          </p:cNvPr>
          <p:cNvPicPr>
            <a:picLocks noGrp="1" noChangeAspect="1"/>
          </p:cNvPicPr>
          <p:nvPr>
            <p:ph type="pic" sz="quarter" idx="17"/>
            <p:custDataLst>
              <p:tags r:id="rId4"/>
            </p:custDataLst>
          </p:nvPr>
        </p:nvPicPr>
        <p:blipFill>
          <a:blip r:embed="rId7">
            <a:extLst>
              <a:ext uri="{28A0092B-C50C-407E-A947-70E740481C1C}">
                <a14:useLocalDpi xmlns:a14="http://schemas.microsoft.com/office/drawing/2010/main" val="0"/>
              </a:ext>
            </a:extLst>
          </a:blip>
          <a:srcRect t="7891" b="7891"/>
          <a:stretch/>
        </p:blipFill>
        <p:spPr>
          <a:xfrm>
            <a:off x="0" y="-3600"/>
            <a:ext cx="12193200" cy="6861600"/>
          </a:xfrm>
        </p:spPr>
      </p:pic>
      <p:sp>
        <p:nvSpPr>
          <p:cNvPr id="2" name="Titel 1">
            <a:extLst>
              <a:ext uri="{FF2B5EF4-FFF2-40B4-BE49-F238E27FC236}">
                <a16:creationId xmlns:a16="http://schemas.microsoft.com/office/drawing/2014/main" id="{3834FD86-2D37-4B07-9FC6-B1D8CA01EFFE}"/>
              </a:ext>
            </a:extLst>
          </p:cNvPr>
          <p:cNvSpPr>
            <a:spLocks noGrp="1"/>
          </p:cNvSpPr>
          <p:nvPr>
            <p:ph type="ctrTitle"/>
          </p:nvPr>
        </p:nvSpPr>
        <p:spPr>
          <a:xfrm>
            <a:off x="477466" y="3833018"/>
            <a:ext cx="6756773" cy="1340802"/>
          </a:xfrm>
        </p:spPr>
        <p:txBody>
          <a:bodyPr/>
          <a:lstStyle/>
          <a:p>
            <a:r>
              <a:rPr lang="da-DK" dirty="0">
                <a:solidFill>
                  <a:schemeClr val="accent2"/>
                </a:solidFill>
              </a:rPr>
              <a:t>Er der noget der overrasker?</a:t>
            </a:r>
            <a:br>
              <a:rPr lang="da-DK" dirty="0">
                <a:solidFill>
                  <a:schemeClr val="accent2"/>
                </a:solidFill>
              </a:rPr>
            </a:br>
            <a:br>
              <a:rPr lang="da-DK" dirty="0">
                <a:solidFill>
                  <a:schemeClr val="accent2"/>
                </a:solidFill>
              </a:rPr>
            </a:br>
            <a:r>
              <a:rPr lang="da-DK" dirty="0">
                <a:solidFill>
                  <a:schemeClr val="accent2"/>
                </a:solidFill>
              </a:rPr>
              <a:t>Spørgsmål til undersøgelsens resultater?</a:t>
            </a:r>
          </a:p>
        </p:txBody>
      </p:sp>
      <p:sp>
        <p:nvSpPr>
          <p:cNvPr id="3" name="Pladsholder til slidenummer 2">
            <a:extLst>
              <a:ext uri="{FF2B5EF4-FFF2-40B4-BE49-F238E27FC236}">
                <a16:creationId xmlns:a16="http://schemas.microsoft.com/office/drawing/2014/main" id="{79E83992-73D4-412F-B754-22D0DFAA46F6}"/>
              </a:ext>
            </a:extLst>
          </p:cNvPr>
          <p:cNvSpPr>
            <a:spLocks noGrp="1"/>
          </p:cNvSpPr>
          <p:nvPr>
            <p:ph type="sldNum" sz="quarter" idx="21"/>
          </p:nvPr>
        </p:nvSpPr>
        <p:spPr/>
        <p:txBody>
          <a:bodyPr/>
          <a:lstStyle/>
          <a:p>
            <a:fld id="{24C8C45C-947F-4981-8B3F-4F32E973C901}" type="slidenum">
              <a:rPr lang="da-DK"/>
              <a:pPr/>
              <a:t>58</a:t>
            </a:fld>
            <a:endParaRPr lang="da-DK" dirty="0"/>
          </a:p>
        </p:txBody>
      </p:sp>
      <p:sp>
        <p:nvSpPr>
          <p:cNvPr id="12" name="Pladsholder til sidefod 11">
            <a:extLst>
              <a:ext uri="{FF2B5EF4-FFF2-40B4-BE49-F238E27FC236}">
                <a16:creationId xmlns:a16="http://schemas.microsoft.com/office/drawing/2014/main" id="{B8D7C5F6-2383-474A-B7A6-EC84A8FA325F}"/>
              </a:ext>
            </a:extLst>
          </p:cNvPr>
          <p:cNvSpPr>
            <a:spLocks noGrp="1"/>
          </p:cNvSpPr>
          <p:nvPr>
            <p:ph type="ftr" sz="quarter" idx="20"/>
          </p:nvPr>
        </p:nvSpPr>
        <p:spPr/>
        <p:txBody>
          <a:bodyPr/>
          <a:lstStyle/>
          <a:p>
            <a:endParaRPr lang="da-DK" dirty="0"/>
          </a:p>
        </p:txBody>
      </p:sp>
    </p:spTree>
    <p:custDataLst>
      <p:custData r:id="rId1"/>
      <p:custData r:id="rId2"/>
    </p:custDataLst>
    <p:extLst>
      <p:ext uri="{BB962C8B-B14F-4D97-AF65-F5344CB8AC3E}">
        <p14:creationId xmlns:p14="http://schemas.microsoft.com/office/powerpoint/2010/main" val="1466832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06C3DF7-BE96-4D92-8329-2CA287104DB3}"/>
              </a:ext>
            </a:extLst>
          </p:cNvPr>
          <p:cNvSpPr>
            <a:spLocks noGrp="1"/>
          </p:cNvSpPr>
          <p:nvPr>
            <p:ph type="dt" sz="half" idx="15"/>
          </p:nvPr>
        </p:nvSpPr>
        <p:spPr/>
        <p:txBody>
          <a:bodyPr/>
          <a:lstStyle/>
          <a:p>
            <a:fld id="{9B302B38-8D6F-4F5F-AE29-1DFC99A11AD9}" type="datetime3">
              <a:rPr lang="da-DK"/>
              <a:t>12.10.2023</a:t>
            </a:fld>
            <a:endParaRPr lang="da-DK" dirty="0"/>
          </a:p>
        </p:txBody>
      </p:sp>
      <p:sp>
        <p:nvSpPr>
          <p:cNvPr id="3" name="Pladsholder til sidefod 2">
            <a:extLst>
              <a:ext uri="{FF2B5EF4-FFF2-40B4-BE49-F238E27FC236}">
                <a16:creationId xmlns:a16="http://schemas.microsoft.com/office/drawing/2014/main" id="{B7422607-2245-4741-9CCA-22988A6149EB}"/>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96EFC8AE-C02C-40EB-B54A-F9883CB13632}"/>
              </a:ext>
            </a:extLst>
          </p:cNvPr>
          <p:cNvSpPr>
            <a:spLocks noGrp="1"/>
          </p:cNvSpPr>
          <p:nvPr>
            <p:ph type="sldNum" sz="quarter" idx="17"/>
          </p:nvPr>
        </p:nvSpPr>
        <p:spPr/>
        <p:txBody>
          <a:bodyPr/>
          <a:lstStyle/>
          <a:p>
            <a:fld id="{24C8C45C-947F-4981-8B3F-4F32E973C901}" type="slidenum">
              <a:rPr lang="da-DK"/>
              <a:pPr/>
              <a:t>59</a:t>
            </a:fld>
            <a:endParaRPr lang="da-DK" dirty="0"/>
          </a:p>
        </p:txBody>
      </p:sp>
      <p:sp>
        <p:nvSpPr>
          <p:cNvPr id="7" name="Titel 6">
            <a:extLst>
              <a:ext uri="{FF2B5EF4-FFF2-40B4-BE49-F238E27FC236}">
                <a16:creationId xmlns:a16="http://schemas.microsoft.com/office/drawing/2014/main" id="{3FD5C5E5-101F-44C3-AE46-4C31932A869F}"/>
              </a:ext>
            </a:extLst>
          </p:cNvPr>
          <p:cNvSpPr>
            <a:spLocks noGrp="1"/>
          </p:cNvSpPr>
          <p:nvPr>
            <p:ph type="ctrTitle"/>
          </p:nvPr>
        </p:nvSpPr>
        <p:spPr>
          <a:xfrm>
            <a:off x="4526887" y="2479092"/>
            <a:ext cx="6692901" cy="1317215"/>
          </a:xfrm>
        </p:spPr>
        <p:txBody>
          <a:bodyPr/>
          <a:lstStyle/>
          <a:p>
            <a:r>
              <a:rPr lang="da-DK" dirty="0"/>
              <a:t>god</a:t>
            </a:r>
          </a:p>
        </p:txBody>
      </p:sp>
      <p:sp>
        <p:nvSpPr>
          <p:cNvPr id="8" name="Undertitel 7">
            <a:extLst>
              <a:ext uri="{FF2B5EF4-FFF2-40B4-BE49-F238E27FC236}">
                <a16:creationId xmlns:a16="http://schemas.microsoft.com/office/drawing/2014/main" id="{AE38971A-DB5C-4C49-9C85-A2F28298BEDE}"/>
              </a:ext>
            </a:extLst>
          </p:cNvPr>
          <p:cNvSpPr>
            <a:spLocks noGrp="1"/>
          </p:cNvSpPr>
          <p:nvPr>
            <p:ph type="subTitle" idx="1"/>
          </p:nvPr>
        </p:nvSpPr>
        <p:spPr>
          <a:xfrm>
            <a:off x="2447675" y="3720300"/>
            <a:ext cx="7788278" cy="861774"/>
          </a:xfrm>
        </p:spPr>
        <p:txBody>
          <a:bodyPr/>
          <a:lstStyle/>
          <a:p>
            <a:r>
              <a:rPr lang="da-DK" dirty="0"/>
              <a:t>Arbejdslyst!</a:t>
            </a:r>
          </a:p>
        </p:txBody>
      </p:sp>
      <p:pic>
        <p:nvPicPr>
          <p:cNvPr id="5" name="Billede 4" descr="Et billede, der indeholder Font/skrifttype, symbol, logo, Grafik&#10;&#10;Automatisk genereret beskrivelse">
            <a:extLst>
              <a:ext uri="{FF2B5EF4-FFF2-40B4-BE49-F238E27FC236}">
                <a16:creationId xmlns:a16="http://schemas.microsoft.com/office/drawing/2014/main" id="{E409A0B7-4544-BD78-8FF5-5807676101D7}"/>
              </a:ext>
            </a:extLst>
          </p:cNvPr>
          <p:cNvPicPr>
            <a:picLocks noChangeAspect="1"/>
          </p:cNvPicPr>
          <p:nvPr/>
        </p:nvPicPr>
        <p:blipFill>
          <a:blip r:embed="rId5">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custDataLst>
      <p:custData r:id="rId1"/>
      <p:custData r:id="rId2"/>
      <p:tags r:id="rId3"/>
    </p:custDataLst>
    <p:extLst>
      <p:ext uri="{BB962C8B-B14F-4D97-AF65-F5344CB8AC3E}">
        <p14:creationId xmlns:p14="http://schemas.microsoft.com/office/powerpoint/2010/main" val="706513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7C2BB05-07CE-575B-1C47-70C9407C0AAF}"/>
              </a:ext>
            </a:extLst>
          </p:cNvPr>
          <p:cNvSpPr>
            <a:spLocks noGrp="1"/>
          </p:cNvSpPr>
          <p:nvPr>
            <p:ph type="dt" sz="half" idx="15"/>
          </p:nvPr>
        </p:nvSpPr>
        <p:spPr/>
        <p:txBody>
          <a:bodyPr/>
          <a:lstStyle/>
          <a:p>
            <a:fld id="{CB4DAE74-BC5E-4067-97A0-3A2C4322717E}" type="datetime3">
              <a:rPr lang="da-DK" smtClean="0"/>
              <a:t>12.10.2023</a:t>
            </a:fld>
            <a:endParaRPr lang="da-DK" dirty="0"/>
          </a:p>
        </p:txBody>
      </p:sp>
      <p:sp>
        <p:nvSpPr>
          <p:cNvPr id="3" name="Pladsholder til sidefod 2">
            <a:extLst>
              <a:ext uri="{FF2B5EF4-FFF2-40B4-BE49-F238E27FC236}">
                <a16:creationId xmlns:a16="http://schemas.microsoft.com/office/drawing/2014/main" id="{912E91CE-8AF5-EB71-6F8C-D7C062582D78}"/>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C1DF4D86-A3A0-E71D-B108-8E61DA511B3D}"/>
              </a:ext>
            </a:extLst>
          </p:cNvPr>
          <p:cNvSpPr>
            <a:spLocks noGrp="1"/>
          </p:cNvSpPr>
          <p:nvPr>
            <p:ph type="sldNum" sz="quarter" idx="17"/>
          </p:nvPr>
        </p:nvSpPr>
        <p:spPr/>
        <p:txBody>
          <a:bodyPr/>
          <a:lstStyle/>
          <a:p>
            <a:fld id="{24C8C45C-947F-4981-8B3F-4F32E973C901}" type="slidenum">
              <a:rPr lang="da-DK" smtClean="0"/>
              <a:pPr/>
              <a:t>6</a:t>
            </a:fld>
            <a:endParaRPr lang="da-DK" dirty="0"/>
          </a:p>
        </p:txBody>
      </p:sp>
      <p:graphicFrame>
        <p:nvGraphicFramePr>
          <p:cNvPr id="10" name="Diagram 9">
            <a:extLst>
              <a:ext uri="{FF2B5EF4-FFF2-40B4-BE49-F238E27FC236}">
                <a16:creationId xmlns:a16="http://schemas.microsoft.com/office/drawing/2014/main" id="{BE425AF6-DAE5-856C-A88B-EBD693D160F4}"/>
              </a:ext>
            </a:extLst>
          </p:cNvPr>
          <p:cNvGraphicFramePr/>
          <p:nvPr>
            <p:extLst>
              <p:ext uri="{D42A27DB-BD31-4B8C-83A1-F6EECF244321}">
                <p14:modId xmlns:p14="http://schemas.microsoft.com/office/powerpoint/2010/main" val="567575821"/>
              </p:ext>
            </p:extLst>
          </p:nvPr>
        </p:nvGraphicFramePr>
        <p:xfrm>
          <a:off x="4119245" y="558164"/>
          <a:ext cx="8628380" cy="5841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5" name="Lige pilforbindelse 14">
            <a:extLst>
              <a:ext uri="{FF2B5EF4-FFF2-40B4-BE49-F238E27FC236}">
                <a16:creationId xmlns:a16="http://schemas.microsoft.com/office/drawing/2014/main" id="{ADD5D0DC-348D-F9E2-3F52-27201ABBA4C2}"/>
              </a:ext>
            </a:extLst>
          </p:cNvPr>
          <p:cNvCxnSpPr>
            <a:cxnSpLocks/>
          </p:cNvCxnSpPr>
          <p:nvPr/>
        </p:nvCxnSpPr>
        <p:spPr>
          <a:xfrm>
            <a:off x="7299960" y="2895600"/>
            <a:ext cx="2213610"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7" name="Lige pilforbindelse 16">
            <a:extLst>
              <a:ext uri="{FF2B5EF4-FFF2-40B4-BE49-F238E27FC236}">
                <a16:creationId xmlns:a16="http://schemas.microsoft.com/office/drawing/2014/main" id="{631452D3-6A6E-C751-F9E3-EBB2CA3D8664}"/>
              </a:ext>
            </a:extLst>
          </p:cNvPr>
          <p:cNvCxnSpPr>
            <a:cxnSpLocks/>
          </p:cNvCxnSpPr>
          <p:nvPr/>
        </p:nvCxnSpPr>
        <p:spPr>
          <a:xfrm>
            <a:off x="8164830" y="5577840"/>
            <a:ext cx="537210"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9" name="Lige pilforbindelse 18">
            <a:extLst>
              <a:ext uri="{FF2B5EF4-FFF2-40B4-BE49-F238E27FC236}">
                <a16:creationId xmlns:a16="http://schemas.microsoft.com/office/drawing/2014/main" id="{919A0DDE-5FD4-A247-C2FC-979E031C4732}"/>
              </a:ext>
            </a:extLst>
          </p:cNvPr>
          <p:cNvCxnSpPr>
            <a:cxnSpLocks/>
          </p:cNvCxnSpPr>
          <p:nvPr/>
        </p:nvCxnSpPr>
        <p:spPr>
          <a:xfrm>
            <a:off x="6337935" y="4071197"/>
            <a:ext cx="190500" cy="43434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1" name="Lige pilforbindelse 20">
            <a:extLst>
              <a:ext uri="{FF2B5EF4-FFF2-40B4-BE49-F238E27FC236}">
                <a16:creationId xmlns:a16="http://schemas.microsoft.com/office/drawing/2014/main" id="{AFF89FF1-254B-51C0-B65A-8E3EFE1F5537}"/>
              </a:ext>
            </a:extLst>
          </p:cNvPr>
          <p:cNvCxnSpPr>
            <a:cxnSpLocks/>
          </p:cNvCxnSpPr>
          <p:nvPr/>
        </p:nvCxnSpPr>
        <p:spPr>
          <a:xfrm flipH="1">
            <a:off x="10155714" y="4071197"/>
            <a:ext cx="190500" cy="43434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3" name="Lige pilforbindelse 22">
            <a:extLst>
              <a:ext uri="{FF2B5EF4-FFF2-40B4-BE49-F238E27FC236}">
                <a16:creationId xmlns:a16="http://schemas.microsoft.com/office/drawing/2014/main" id="{6E7397FA-1411-5EF8-1F93-D0881F98C60F}"/>
              </a:ext>
            </a:extLst>
          </p:cNvPr>
          <p:cNvCxnSpPr>
            <a:cxnSpLocks/>
          </p:cNvCxnSpPr>
          <p:nvPr/>
        </p:nvCxnSpPr>
        <p:spPr>
          <a:xfrm flipH="1">
            <a:off x="7107555" y="1945004"/>
            <a:ext cx="384810" cy="30099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5" name="Lige pilforbindelse 24">
            <a:extLst>
              <a:ext uri="{FF2B5EF4-FFF2-40B4-BE49-F238E27FC236}">
                <a16:creationId xmlns:a16="http://schemas.microsoft.com/office/drawing/2014/main" id="{D30B45F9-53B2-C041-801F-A96C9F6A3F5B}"/>
              </a:ext>
            </a:extLst>
          </p:cNvPr>
          <p:cNvCxnSpPr>
            <a:cxnSpLocks/>
          </p:cNvCxnSpPr>
          <p:nvPr/>
        </p:nvCxnSpPr>
        <p:spPr>
          <a:xfrm>
            <a:off x="9402127" y="1895475"/>
            <a:ext cx="344805" cy="35433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7" name="Lige pilforbindelse 26">
            <a:extLst>
              <a:ext uri="{FF2B5EF4-FFF2-40B4-BE49-F238E27FC236}">
                <a16:creationId xmlns:a16="http://schemas.microsoft.com/office/drawing/2014/main" id="{ACA05D9C-1791-42B1-3385-1566FB76CE71}"/>
              </a:ext>
            </a:extLst>
          </p:cNvPr>
          <p:cNvCxnSpPr>
            <a:cxnSpLocks/>
          </p:cNvCxnSpPr>
          <p:nvPr/>
        </p:nvCxnSpPr>
        <p:spPr>
          <a:xfrm>
            <a:off x="8867298" y="2472901"/>
            <a:ext cx="654367" cy="202311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1" name="Lige pilforbindelse 30">
            <a:extLst>
              <a:ext uri="{FF2B5EF4-FFF2-40B4-BE49-F238E27FC236}">
                <a16:creationId xmlns:a16="http://schemas.microsoft.com/office/drawing/2014/main" id="{B4AD40F2-6FAD-FDED-6DC1-1D60BDF3B23C}"/>
              </a:ext>
            </a:extLst>
          </p:cNvPr>
          <p:cNvCxnSpPr>
            <a:cxnSpLocks/>
          </p:cNvCxnSpPr>
          <p:nvPr/>
        </p:nvCxnSpPr>
        <p:spPr>
          <a:xfrm flipH="1">
            <a:off x="7342823" y="2461471"/>
            <a:ext cx="601980" cy="203454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36" name="Tekstfelt 35">
            <a:extLst>
              <a:ext uri="{FF2B5EF4-FFF2-40B4-BE49-F238E27FC236}">
                <a16:creationId xmlns:a16="http://schemas.microsoft.com/office/drawing/2014/main" id="{3933A478-3F6C-2E9A-C05D-F7C341F1A1EB}"/>
              </a:ext>
            </a:extLst>
          </p:cNvPr>
          <p:cNvSpPr txBox="1"/>
          <p:nvPr/>
        </p:nvSpPr>
        <p:spPr>
          <a:xfrm>
            <a:off x="581982" y="779978"/>
            <a:ext cx="6667974" cy="1292662"/>
          </a:xfrm>
          <a:prstGeom prst="rect">
            <a:avLst/>
          </a:prstGeom>
          <a:noFill/>
        </p:spPr>
        <p:txBody>
          <a:bodyPr wrap="square" lIns="0" tIns="0" rIns="0" bIns="0" rtlCol="0">
            <a:spAutoFit/>
          </a:bodyPr>
          <a:lstStyle/>
          <a:p>
            <a:pPr algn="l"/>
            <a:r>
              <a:rPr lang="da-DK" sz="2800" b="1" dirty="0">
                <a:solidFill>
                  <a:schemeClr val="accent2"/>
                </a:solidFill>
                <a:latin typeface="+mj-lt"/>
              </a:rPr>
              <a:t>FORENINGEN ER ÉN BLANDT MANGE ARENAER MED ”FORVENTNINGER” TIL FORÆLDRENE</a:t>
            </a:r>
          </a:p>
        </p:txBody>
      </p:sp>
      <p:pic>
        <p:nvPicPr>
          <p:cNvPr id="38" name="Billede 37">
            <a:extLst>
              <a:ext uri="{FF2B5EF4-FFF2-40B4-BE49-F238E27FC236}">
                <a16:creationId xmlns:a16="http://schemas.microsoft.com/office/drawing/2014/main" id="{0D2A38FF-0963-2A10-5A06-977BD01687E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130736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par>
                                <p:cTn id="19" presetID="3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par>
                                <p:cTn id="25" presetID="3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par>
                                <p:cTn id="31" presetID="3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par>
                                <p:cTn id="37" presetID="3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1000" fill="hold"/>
                                        <p:tgtEl>
                                          <p:spTgt spid="25"/>
                                        </p:tgtEl>
                                        <p:attrNameLst>
                                          <p:attrName>ppt_w</p:attrName>
                                        </p:attrNameLst>
                                      </p:cBhvr>
                                      <p:tavLst>
                                        <p:tav tm="0">
                                          <p:val>
                                            <p:fltVal val="0"/>
                                          </p:val>
                                        </p:tav>
                                        <p:tav tm="100000">
                                          <p:val>
                                            <p:strVal val="#ppt_w"/>
                                          </p:val>
                                        </p:tav>
                                      </p:tavLst>
                                    </p:anim>
                                    <p:anim calcmode="lin" valueType="num">
                                      <p:cBhvr>
                                        <p:cTn id="40" dur="1000" fill="hold"/>
                                        <p:tgtEl>
                                          <p:spTgt spid="25"/>
                                        </p:tgtEl>
                                        <p:attrNameLst>
                                          <p:attrName>ppt_h</p:attrName>
                                        </p:attrNameLst>
                                      </p:cBhvr>
                                      <p:tavLst>
                                        <p:tav tm="0">
                                          <p:val>
                                            <p:fltVal val="0"/>
                                          </p:val>
                                        </p:tav>
                                        <p:tav tm="100000">
                                          <p:val>
                                            <p:strVal val="#ppt_h"/>
                                          </p:val>
                                        </p:tav>
                                      </p:tavLst>
                                    </p:anim>
                                    <p:anim calcmode="lin" valueType="num">
                                      <p:cBhvr>
                                        <p:cTn id="41" dur="1000" fill="hold"/>
                                        <p:tgtEl>
                                          <p:spTgt spid="25"/>
                                        </p:tgtEl>
                                        <p:attrNameLst>
                                          <p:attrName>style.rotation</p:attrName>
                                        </p:attrNameLst>
                                      </p:cBhvr>
                                      <p:tavLst>
                                        <p:tav tm="0">
                                          <p:val>
                                            <p:fltVal val="90"/>
                                          </p:val>
                                        </p:tav>
                                        <p:tav tm="100000">
                                          <p:val>
                                            <p:fltVal val="0"/>
                                          </p:val>
                                        </p:tav>
                                      </p:tavLst>
                                    </p:anim>
                                    <p:animEffect transition="in" filter="fade">
                                      <p:cBhvr>
                                        <p:cTn id="42" dur="1000"/>
                                        <p:tgtEl>
                                          <p:spTgt spid="25"/>
                                        </p:tgtEl>
                                      </p:cBhvr>
                                    </p:animEffect>
                                  </p:childTnLst>
                                </p:cTn>
                              </p:par>
                              <p:par>
                                <p:cTn id="43" presetID="3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style.rotation</p:attrName>
                                        </p:attrNameLst>
                                      </p:cBhvr>
                                      <p:tavLst>
                                        <p:tav tm="0">
                                          <p:val>
                                            <p:fltVal val="90"/>
                                          </p:val>
                                        </p:tav>
                                        <p:tav tm="100000">
                                          <p:val>
                                            <p:fltVal val="0"/>
                                          </p:val>
                                        </p:tav>
                                      </p:tavLst>
                                    </p:anim>
                                    <p:animEffect transition="in" filter="fade">
                                      <p:cBhvr>
                                        <p:cTn id="48" dur="1000"/>
                                        <p:tgtEl>
                                          <p:spTgt spid="19"/>
                                        </p:tgtEl>
                                      </p:cBhvr>
                                    </p:animEffect>
                                  </p:childTnLst>
                                </p:cTn>
                              </p:par>
                              <p:par>
                                <p:cTn id="49" presetID="3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par>
                                <p:cTn id="55" presetID="3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CC8E9C5B-4E4C-0AEC-BAF0-52A652CF00DA}"/>
              </a:ext>
            </a:extLst>
          </p:cNvPr>
          <p:cNvSpPr>
            <a:spLocks noGrp="1"/>
          </p:cNvSpPr>
          <p:nvPr>
            <p:ph type="ftr" sz="quarter" idx="16"/>
          </p:nvPr>
        </p:nvSpPr>
        <p:spPr/>
        <p:txBody>
          <a:bodyPr/>
          <a:lstStyle/>
          <a:p>
            <a:endParaRPr lang="da-DK" dirty="0"/>
          </a:p>
        </p:txBody>
      </p:sp>
      <p:sp>
        <p:nvSpPr>
          <p:cNvPr id="3" name="Pladsholder til slidenummer 2">
            <a:extLst>
              <a:ext uri="{FF2B5EF4-FFF2-40B4-BE49-F238E27FC236}">
                <a16:creationId xmlns:a16="http://schemas.microsoft.com/office/drawing/2014/main" id="{87240828-DF02-C1F2-02DB-9232CEE05119}"/>
              </a:ext>
            </a:extLst>
          </p:cNvPr>
          <p:cNvSpPr>
            <a:spLocks noGrp="1"/>
          </p:cNvSpPr>
          <p:nvPr>
            <p:ph type="sldNum" sz="quarter" idx="17"/>
          </p:nvPr>
        </p:nvSpPr>
        <p:spPr/>
        <p:txBody>
          <a:bodyPr/>
          <a:lstStyle/>
          <a:p>
            <a:fld id="{24C8C45C-947F-4981-8B3F-4F32E973C901}" type="slidenum">
              <a:rPr lang="da-DK" smtClean="0"/>
              <a:pPr/>
              <a:t>7</a:t>
            </a:fld>
            <a:endParaRPr lang="da-DK" dirty="0"/>
          </a:p>
        </p:txBody>
      </p:sp>
      <p:pic>
        <p:nvPicPr>
          <p:cNvPr id="11" name="Pladsholder til billede 10" descr="Et billede, der indeholder græs, person, udendørs, bold&#10;&#10;Automatisk genereret beskrivelse">
            <a:extLst>
              <a:ext uri="{FF2B5EF4-FFF2-40B4-BE49-F238E27FC236}">
                <a16:creationId xmlns:a16="http://schemas.microsoft.com/office/drawing/2014/main" id="{5BEA1B88-899D-DE73-85F5-4C98D4A72BF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630" b="13630"/>
          <a:stretch>
            <a:fillRect/>
          </a:stretch>
        </p:blipFill>
        <p:spPr>
          <a:xfrm>
            <a:off x="0" y="0"/>
            <a:ext cx="12193200" cy="6861600"/>
          </a:xfrm>
        </p:spPr>
      </p:pic>
      <p:sp>
        <p:nvSpPr>
          <p:cNvPr id="5" name="Pladsholder til tekst 4">
            <a:extLst>
              <a:ext uri="{FF2B5EF4-FFF2-40B4-BE49-F238E27FC236}">
                <a16:creationId xmlns:a16="http://schemas.microsoft.com/office/drawing/2014/main" id="{0BF2EECD-5524-A967-40F4-64A6DD8D4B80}"/>
              </a:ext>
            </a:extLst>
          </p:cNvPr>
          <p:cNvSpPr>
            <a:spLocks noGrp="1"/>
          </p:cNvSpPr>
          <p:nvPr>
            <p:ph type="body" sz="quarter" idx="14"/>
          </p:nvPr>
        </p:nvSpPr>
        <p:spPr/>
        <p:txBody>
          <a:bodyPr/>
          <a:lstStyle/>
          <a:p>
            <a:endParaRPr lang="da-DK" dirty="0"/>
          </a:p>
        </p:txBody>
      </p:sp>
      <p:sp>
        <p:nvSpPr>
          <p:cNvPr id="7" name="Titel 6">
            <a:extLst>
              <a:ext uri="{FF2B5EF4-FFF2-40B4-BE49-F238E27FC236}">
                <a16:creationId xmlns:a16="http://schemas.microsoft.com/office/drawing/2014/main" id="{1A8BF40C-3E87-D30E-22B5-602694781195}"/>
              </a:ext>
            </a:extLst>
          </p:cNvPr>
          <p:cNvSpPr>
            <a:spLocks noGrp="1"/>
          </p:cNvSpPr>
          <p:nvPr>
            <p:ph type="ctrTitle"/>
          </p:nvPr>
        </p:nvSpPr>
        <p:spPr/>
        <p:txBody>
          <a:bodyPr/>
          <a:lstStyle/>
          <a:p>
            <a:br>
              <a:rPr lang="da-DK" dirty="0"/>
            </a:br>
            <a:r>
              <a:rPr lang="da-DK" sz="4000" dirty="0"/>
              <a:t>45%</a:t>
            </a:r>
            <a:br>
              <a:rPr lang="da-DK" sz="2000" dirty="0"/>
            </a:br>
            <a:br>
              <a:rPr lang="da-DK" sz="2000" dirty="0"/>
            </a:br>
            <a:r>
              <a:rPr lang="da-DK" sz="1900" dirty="0"/>
              <a:t>af danske forældre oplever, at de skal løse opgaver/pligter, som de mener institutionerne burde løse</a:t>
            </a:r>
          </a:p>
        </p:txBody>
      </p:sp>
      <p:sp>
        <p:nvSpPr>
          <p:cNvPr id="8" name="Undertitel 7">
            <a:extLst>
              <a:ext uri="{FF2B5EF4-FFF2-40B4-BE49-F238E27FC236}">
                <a16:creationId xmlns:a16="http://schemas.microsoft.com/office/drawing/2014/main" id="{0B77B837-C27F-1FF6-34DD-5D1AF1C8C8F0}"/>
              </a:ext>
            </a:extLst>
          </p:cNvPr>
          <p:cNvSpPr>
            <a:spLocks noGrp="1"/>
          </p:cNvSpPr>
          <p:nvPr>
            <p:ph type="subTitle" idx="1"/>
          </p:nvPr>
        </p:nvSpPr>
        <p:spPr/>
        <p:txBody>
          <a:bodyPr/>
          <a:lstStyle/>
          <a:p>
            <a:r>
              <a:rPr lang="da-DK" dirty="0"/>
              <a:t>Der er mange positive oplevelser med institutionerne, men</a:t>
            </a:r>
          </a:p>
        </p:txBody>
      </p:sp>
    </p:spTree>
    <p:extLst>
      <p:ext uri="{BB962C8B-B14F-4D97-AF65-F5344CB8AC3E}">
        <p14:creationId xmlns:p14="http://schemas.microsoft.com/office/powerpoint/2010/main" val="1197580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F3163B6-128C-40E1-89B0-2ECDC48902B9}"/>
              </a:ext>
            </a:extLst>
          </p:cNvPr>
          <p:cNvSpPr>
            <a:spLocks noGrp="1"/>
          </p:cNvSpPr>
          <p:nvPr>
            <p:ph type="title"/>
          </p:nvPr>
        </p:nvSpPr>
        <p:spPr/>
        <p:txBody>
          <a:bodyPr/>
          <a:lstStyle/>
          <a:p>
            <a:r>
              <a:rPr lang="da-DK" dirty="0"/>
              <a:t>Forældre er stadig mere engagerede i deres børns idrætsliv – og i alt mulig andet</a:t>
            </a:r>
          </a:p>
        </p:txBody>
      </p:sp>
      <p:sp>
        <p:nvSpPr>
          <p:cNvPr id="6" name="Pladsholder til indhold 5">
            <a:extLst>
              <a:ext uri="{FF2B5EF4-FFF2-40B4-BE49-F238E27FC236}">
                <a16:creationId xmlns:a16="http://schemas.microsoft.com/office/drawing/2014/main" id="{74BC4F58-A61F-498F-A001-D7CDC9F93B5E}"/>
              </a:ext>
            </a:extLst>
          </p:cNvPr>
          <p:cNvSpPr>
            <a:spLocks noGrp="1"/>
          </p:cNvSpPr>
          <p:nvPr>
            <p:ph idx="1"/>
          </p:nvPr>
        </p:nvSpPr>
        <p:spPr>
          <a:xfrm>
            <a:off x="538801" y="2235832"/>
            <a:ext cx="5374800" cy="4247888"/>
          </a:xfrm>
        </p:spPr>
        <p:txBody>
          <a:bodyPr/>
          <a:lstStyle/>
          <a:p>
            <a:pPr marL="0" indent="0">
              <a:buNone/>
            </a:pPr>
            <a:r>
              <a:rPr lang="da-DK" sz="2400" dirty="0"/>
              <a:t>En stadig voksende andel af forældre har en grundlæggende forståelse af at alt, hvad de gør – herunder deres engagement i f.eks. idrætslivet – har afgørende betydning for deres børns trivsel, udvikling og fremtid. </a:t>
            </a:r>
          </a:p>
          <a:p>
            <a:pPr marL="0" indent="0">
              <a:buNone/>
            </a:pPr>
            <a:r>
              <a:rPr lang="da-DK" sz="2400" dirty="0"/>
              <a:t>Denne udvikling er af den engelske sociolog Frank </a:t>
            </a:r>
            <a:r>
              <a:rPr lang="da-DK" sz="2400" dirty="0" err="1"/>
              <a:t>Furedi</a:t>
            </a:r>
            <a:r>
              <a:rPr lang="da-DK" sz="2400" dirty="0"/>
              <a:t> forsøgt indfanget i begrebet </a:t>
            </a:r>
            <a:r>
              <a:rPr lang="da-DK" sz="2400" dirty="0">
                <a:solidFill>
                  <a:schemeClr val="accent2"/>
                </a:solidFill>
              </a:rPr>
              <a:t>”</a:t>
            </a:r>
            <a:r>
              <a:rPr lang="da-DK" sz="2400" b="1" i="1" dirty="0">
                <a:solidFill>
                  <a:schemeClr val="accent1"/>
                </a:solidFill>
              </a:rPr>
              <a:t>forældredeterminisme</a:t>
            </a:r>
            <a:r>
              <a:rPr lang="da-DK" sz="2400" dirty="0">
                <a:solidFill>
                  <a:schemeClr val="accent2"/>
                </a:solidFill>
              </a:rPr>
              <a:t>”.</a:t>
            </a:r>
          </a:p>
          <a:p>
            <a:endParaRPr lang="da-DK" dirty="0"/>
          </a:p>
        </p:txBody>
      </p:sp>
      <p:sp>
        <p:nvSpPr>
          <p:cNvPr id="8" name="Pladsholder til tekst 7">
            <a:extLst>
              <a:ext uri="{FF2B5EF4-FFF2-40B4-BE49-F238E27FC236}">
                <a16:creationId xmlns:a16="http://schemas.microsoft.com/office/drawing/2014/main" id="{30BD2057-7304-4593-8271-B3BED885CED4}"/>
              </a:ext>
            </a:extLst>
          </p:cNvPr>
          <p:cNvSpPr>
            <a:spLocks noGrp="1"/>
          </p:cNvSpPr>
          <p:nvPr>
            <p:ph type="body" sz="quarter" idx="17"/>
          </p:nvPr>
        </p:nvSpPr>
        <p:spPr/>
        <p:txBody>
          <a:bodyPr/>
          <a:lstStyle/>
          <a:p>
            <a:endParaRPr lang="da-DK"/>
          </a:p>
        </p:txBody>
      </p:sp>
      <p:sp>
        <p:nvSpPr>
          <p:cNvPr id="2" name="Pladsholder til dato 1">
            <a:extLst>
              <a:ext uri="{FF2B5EF4-FFF2-40B4-BE49-F238E27FC236}">
                <a16:creationId xmlns:a16="http://schemas.microsoft.com/office/drawing/2014/main" id="{63C216AB-4E00-4A11-B075-AECBB978FBFB}"/>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65E2274E-82AC-4C41-B542-6B1276074501}"/>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2DBD328D-5D08-43B2-853A-3F24E31C88EF}"/>
              </a:ext>
            </a:extLst>
          </p:cNvPr>
          <p:cNvSpPr>
            <a:spLocks noGrp="1"/>
          </p:cNvSpPr>
          <p:nvPr>
            <p:ph type="sldNum" sz="quarter" idx="12"/>
          </p:nvPr>
        </p:nvSpPr>
        <p:spPr/>
        <p:txBody>
          <a:bodyPr/>
          <a:lstStyle/>
          <a:p>
            <a:fld id="{24C8C45C-947F-4981-8B3F-4F32E973C901}" type="slidenum">
              <a:rPr lang="da-DK"/>
              <a:pPr/>
              <a:t>8</a:t>
            </a:fld>
            <a:endParaRPr lang="da-DK" dirty="0"/>
          </a:p>
        </p:txBody>
      </p:sp>
      <p:pic>
        <p:nvPicPr>
          <p:cNvPr id="11" name="Pladsholder til indhold 10" descr="Et billede, der indeholder person, Ansigt, tøj, udendørs&#10;&#10;Automatisk genereret beskrivelse">
            <a:extLst>
              <a:ext uri="{FF2B5EF4-FFF2-40B4-BE49-F238E27FC236}">
                <a16:creationId xmlns:a16="http://schemas.microsoft.com/office/drawing/2014/main" id="{EA913A15-4E00-95E4-8388-365BB2BA0C0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84913" y="2033632"/>
            <a:ext cx="5375275" cy="3600361"/>
          </a:xfrm>
        </p:spPr>
      </p:pic>
      <p:pic>
        <p:nvPicPr>
          <p:cNvPr id="13" name="Billede 12" descr="Et billede, der indeholder Font/skrifttype, symbol, logo, Grafik&#10;&#10;Automatisk genereret beskrivelse">
            <a:extLst>
              <a:ext uri="{FF2B5EF4-FFF2-40B4-BE49-F238E27FC236}">
                <a16:creationId xmlns:a16="http://schemas.microsoft.com/office/drawing/2014/main" id="{19EBC894-78FF-0A0D-A39D-2A9BCCF5775B}"/>
              </a:ext>
            </a:extLst>
          </p:cNvPr>
          <p:cNvPicPr>
            <a:picLocks noChangeAspect="1"/>
          </p:cNvPicPr>
          <p:nvPr/>
        </p:nvPicPr>
        <p:blipFill>
          <a:blip r:embed="rId5">
            <a:clrChange>
              <a:clrFrom>
                <a:srgbClr val="000000">
                  <a:alpha val="0"/>
                </a:srgbClr>
              </a:clrFrom>
              <a:clrTo>
                <a:srgbClr val="000000">
                  <a:alpha val="0"/>
                </a:srgbClr>
              </a:clrTo>
            </a:clrChange>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0314237" y="762022"/>
            <a:ext cx="811322" cy="425944"/>
          </a:xfrm>
          <a:prstGeom prst="rect">
            <a:avLst/>
          </a:prstGeom>
        </p:spPr>
      </p:pic>
    </p:spTree>
    <p:custDataLst>
      <p:custData r:id="rId1"/>
      <p:custData r:id="rId2"/>
    </p:custDataLst>
    <p:extLst>
      <p:ext uri="{BB962C8B-B14F-4D97-AF65-F5344CB8AC3E}">
        <p14:creationId xmlns:p14="http://schemas.microsoft.com/office/powerpoint/2010/main" val="162707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0F1E4-0E04-3C25-3222-9AF8B5AC0348}"/>
              </a:ext>
            </a:extLst>
          </p:cNvPr>
          <p:cNvSpPr>
            <a:spLocks noGrp="1"/>
          </p:cNvSpPr>
          <p:nvPr>
            <p:ph type="title"/>
          </p:nvPr>
        </p:nvSpPr>
        <p:spPr/>
        <p:txBody>
          <a:bodyPr/>
          <a:lstStyle/>
          <a:p>
            <a:r>
              <a:rPr lang="da-DK" dirty="0"/>
              <a:t>Forældrenes engagement er vigtigt, men… </a:t>
            </a:r>
          </a:p>
        </p:txBody>
      </p:sp>
      <p:sp>
        <p:nvSpPr>
          <p:cNvPr id="3" name="Pladsholder til indhold 2">
            <a:extLst>
              <a:ext uri="{FF2B5EF4-FFF2-40B4-BE49-F238E27FC236}">
                <a16:creationId xmlns:a16="http://schemas.microsoft.com/office/drawing/2014/main" id="{AFD79D45-3057-70BB-BEFC-7C882C5B40FA}"/>
              </a:ext>
            </a:extLst>
          </p:cNvPr>
          <p:cNvSpPr>
            <a:spLocks noGrp="1"/>
          </p:cNvSpPr>
          <p:nvPr>
            <p:ph idx="1"/>
          </p:nvPr>
        </p:nvSpPr>
        <p:spPr>
          <a:xfrm>
            <a:off x="1138237" y="2304360"/>
            <a:ext cx="5374800" cy="4247888"/>
          </a:xfrm>
        </p:spPr>
        <p:txBody>
          <a:bodyPr/>
          <a:lstStyle/>
          <a:p>
            <a:pPr>
              <a:lnSpc>
                <a:spcPct val="100000"/>
              </a:lnSpc>
            </a:pPr>
            <a:r>
              <a:rPr lang="da-DK" sz="2400" dirty="0"/>
              <a:t>Forældres involvering i børns idrætsdeltagelse øger sandsynligheden for, at barnet vil deltage i sporten i længere tid. </a:t>
            </a:r>
          </a:p>
          <a:p>
            <a:pPr>
              <a:lnSpc>
                <a:spcPct val="100000"/>
              </a:lnSpc>
            </a:pPr>
            <a:r>
              <a:rPr lang="da-DK" sz="2400" dirty="0"/>
              <a:t>Dog kan både </a:t>
            </a:r>
            <a:r>
              <a:rPr lang="da-DK" sz="2400" b="1" dirty="0">
                <a:solidFill>
                  <a:srgbClr val="FF0000"/>
                </a:solidFill>
              </a:rPr>
              <a:t>over- og underinvolvering</a:t>
            </a:r>
            <a:r>
              <a:rPr lang="da-DK" sz="2400" b="1" dirty="0"/>
              <a:t> </a:t>
            </a:r>
            <a:r>
              <a:rPr lang="da-DK" sz="2400" dirty="0"/>
              <a:t>have negative konsekvenser, så udfordringen består i at finde en god balance mellem ”støtte” og ”pres”!</a:t>
            </a:r>
          </a:p>
          <a:p>
            <a:pPr marL="0" indent="0">
              <a:lnSpc>
                <a:spcPct val="100000"/>
              </a:lnSpc>
              <a:buNone/>
            </a:pPr>
            <a:endParaRPr lang="da-DK" sz="1800" dirty="0"/>
          </a:p>
          <a:p>
            <a:pPr marL="0" indent="0">
              <a:lnSpc>
                <a:spcPct val="100000"/>
              </a:lnSpc>
              <a:buNone/>
            </a:pPr>
            <a:endParaRPr lang="da-DK" dirty="0"/>
          </a:p>
          <a:p>
            <a:pPr marL="0" indent="0">
              <a:lnSpc>
                <a:spcPct val="100000"/>
              </a:lnSpc>
              <a:buNone/>
            </a:pPr>
            <a:endParaRPr lang="da-DK" dirty="0"/>
          </a:p>
          <a:p>
            <a:pPr marL="0" indent="0">
              <a:lnSpc>
                <a:spcPct val="100000"/>
              </a:lnSpc>
              <a:buNone/>
            </a:pPr>
            <a:endParaRPr lang="da-DK" sz="1800" dirty="0"/>
          </a:p>
          <a:p>
            <a:pPr marL="0" indent="0">
              <a:buNone/>
            </a:pPr>
            <a:endParaRPr lang="da-DK" dirty="0"/>
          </a:p>
        </p:txBody>
      </p:sp>
      <p:sp>
        <p:nvSpPr>
          <p:cNvPr id="5" name="Pladsholder til tekst 4">
            <a:extLst>
              <a:ext uri="{FF2B5EF4-FFF2-40B4-BE49-F238E27FC236}">
                <a16:creationId xmlns:a16="http://schemas.microsoft.com/office/drawing/2014/main" id="{7FFB7F04-BE92-3A66-2641-2A476844890D}"/>
              </a:ext>
            </a:extLst>
          </p:cNvPr>
          <p:cNvSpPr>
            <a:spLocks noGrp="1"/>
          </p:cNvSpPr>
          <p:nvPr>
            <p:ph type="body" sz="quarter" idx="17"/>
          </p:nvPr>
        </p:nvSpPr>
        <p:spPr/>
        <p:txBody>
          <a:bodyPr/>
          <a:lstStyle/>
          <a:p>
            <a:endParaRPr lang="da-DK"/>
          </a:p>
        </p:txBody>
      </p:sp>
      <p:sp>
        <p:nvSpPr>
          <p:cNvPr id="6" name="Pladsholder til dato 5">
            <a:extLst>
              <a:ext uri="{FF2B5EF4-FFF2-40B4-BE49-F238E27FC236}">
                <a16:creationId xmlns:a16="http://schemas.microsoft.com/office/drawing/2014/main" id="{932E0430-CED1-5777-7A27-B7FE9E63308B}"/>
              </a:ext>
            </a:extLst>
          </p:cNvPr>
          <p:cNvSpPr>
            <a:spLocks noGrp="1"/>
          </p:cNvSpPr>
          <p:nvPr>
            <p:ph type="dt" sz="half" idx="10"/>
          </p:nvPr>
        </p:nvSpPr>
        <p:spPr/>
        <p:txBody>
          <a:bodyPr/>
          <a:lstStyle/>
          <a:p>
            <a:endParaRPr lang="da-DK" dirty="0"/>
          </a:p>
        </p:txBody>
      </p:sp>
      <p:sp>
        <p:nvSpPr>
          <p:cNvPr id="7" name="Pladsholder til sidefod 6">
            <a:extLst>
              <a:ext uri="{FF2B5EF4-FFF2-40B4-BE49-F238E27FC236}">
                <a16:creationId xmlns:a16="http://schemas.microsoft.com/office/drawing/2014/main" id="{F950E09D-B572-62CF-5584-69663726812F}"/>
              </a:ext>
            </a:extLst>
          </p:cNvPr>
          <p:cNvSpPr>
            <a:spLocks noGrp="1"/>
          </p:cNvSpPr>
          <p:nvPr>
            <p:ph type="ftr" sz="quarter" idx="11"/>
          </p:nvPr>
        </p:nvSpPr>
        <p:spPr/>
        <p:txBody>
          <a:bodyPr/>
          <a:lstStyle/>
          <a:p>
            <a:endParaRPr lang="da-DK" dirty="0"/>
          </a:p>
        </p:txBody>
      </p:sp>
      <p:sp>
        <p:nvSpPr>
          <p:cNvPr id="8" name="Pladsholder til slidenummer 7">
            <a:extLst>
              <a:ext uri="{FF2B5EF4-FFF2-40B4-BE49-F238E27FC236}">
                <a16:creationId xmlns:a16="http://schemas.microsoft.com/office/drawing/2014/main" id="{3AE00D78-58B0-BF05-E3EA-D1171522EF42}"/>
              </a:ext>
            </a:extLst>
          </p:cNvPr>
          <p:cNvSpPr>
            <a:spLocks noGrp="1"/>
          </p:cNvSpPr>
          <p:nvPr>
            <p:ph type="sldNum" sz="quarter" idx="12"/>
          </p:nvPr>
        </p:nvSpPr>
        <p:spPr/>
        <p:txBody>
          <a:bodyPr/>
          <a:lstStyle/>
          <a:p>
            <a:fld id="{24C8C45C-947F-4981-8B3F-4F32E973C901}" type="slidenum">
              <a:rPr lang="da-DK" smtClean="0"/>
              <a:pPr/>
              <a:t>9</a:t>
            </a:fld>
            <a:endParaRPr lang="da-DK" dirty="0"/>
          </a:p>
        </p:txBody>
      </p:sp>
      <p:pic>
        <p:nvPicPr>
          <p:cNvPr id="18" name="Pladsholder til indhold 17" descr="Et billede, der indeholder vægt&#10;&#10;Automatisk genereret beskrivelse">
            <a:extLst>
              <a:ext uri="{FF2B5EF4-FFF2-40B4-BE49-F238E27FC236}">
                <a16:creationId xmlns:a16="http://schemas.microsoft.com/office/drawing/2014/main" id="{4173F3F5-0648-BE0B-5017-7227A9EA67F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60489" y="1386390"/>
            <a:ext cx="4248150" cy="4248150"/>
          </a:xfrm>
        </p:spPr>
      </p:pic>
      <p:pic>
        <p:nvPicPr>
          <p:cNvPr id="19" name="Billede 18">
            <a:extLst>
              <a:ext uri="{FF2B5EF4-FFF2-40B4-BE49-F238E27FC236}">
                <a16:creationId xmlns:a16="http://schemas.microsoft.com/office/drawing/2014/main" id="{252DA53B-6576-E680-4D10-F442D06FA3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4237" y="762022"/>
            <a:ext cx="811321" cy="425944"/>
          </a:xfrm>
          <a:prstGeom prst="rect">
            <a:avLst/>
          </a:prstGeom>
        </p:spPr>
      </p:pic>
    </p:spTree>
    <p:extLst>
      <p:ext uri="{BB962C8B-B14F-4D97-AF65-F5344CB8AC3E}">
        <p14:creationId xmlns:p14="http://schemas.microsoft.com/office/powerpoint/2010/main" val="41213021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818137676830290"/>
</p:tagLst>
</file>

<file path=ppt/tags/tag10.xml><?xml version="1.0" encoding="utf-8"?>
<p:tagLst xmlns:a="http://schemas.openxmlformats.org/drawingml/2006/main" xmlns:r="http://schemas.openxmlformats.org/officeDocument/2006/relationships" xmlns:p="http://schemas.openxmlformats.org/presentationml/2006/main">
  <p:tag name="TEMPLAFYSLIDEID" val="637824317274292256"/>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cd3d7109-491b-4168-9a32-9ebb3edeb692.jpeg"/>
  <p:tag name="TEMPLAFYSLIDEID" val="637824315346038177"/>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FLK\AppData\Local\Templafy\AddIns\PowerPointVsto\f222eda1-09cd-4186-b1e8-4519e05645d4.jpeg"/>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FLK\AppData\Local\Templafy\AddIns\PowerPointVsto\24495ee1-845f-463e-ad1a-033fdfbafc1b.jpe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1e617301-7f90-454d-908f-598bc8334e01.jpeg"/>
  <p:tag name="TEMPLAFYSLIDEID" val="637824316727021416"/>
</p:tagLst>
</file>

<file path=ppt/tags/tag15.xml><?xml version="1.0" encoding="utf-8"?>
<p:tagLst xmlns:a="http://schemas.openxmlformats.org/drawingml/2006/main" xmlns:r="http://schemas.openxmlformats.org/officeDocument/2006/relationships" xmlns:p="http://schemas.openxmlformats.org/presentationml/2006/main">
  <p:tag name="TEMPLAFYSLIDEID" val="637824317274292257"/>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FLK\AppData\Local\Templafy\AddIns\PowerPointVsto\718446d5-a2d8-456e-8541-83306eee965c.jpeg"/>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1e617301-7f90-454d-908f-598bc8334e01.jpeg"/>
  <p:tag name="TEMPLAFYSLIDEID" val="637824316727021416"/>
</p:tagLst>
</file>

<file path=ppt/tags/tag18.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Ikon_r├©d-06.png"/>
</p:tagLst>
</file>

<file path=ppt/tags/tag19.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Ikon_r├©d-03.png"/>
</p:tagLst>
</file>

<file path=ppt/tags/tag2.xml><?xml version="1.0" encoding="utf-8"?>
<p:tagLst xmlns:a="http://schemas.openxmlformats.org/drawingml/2006/main" xmlns:r="http://schemas.openxmlformats.org/officeDocument/2006/relationships" xmlns:p="http://schemas.openxmlformats.org/presentationml/2006/main">
  <p:tag name="TEMPLAFYSLIDEID" val="637824317274292257"/>
</p:tagLst>
</file>

<file path=ppt/tags/tag20.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0a6a9817-12ef-464c-a5f3-e9c1f68c2b55.jpeg"/>
</p:tagLst>
</file>

<file path=ppt/tags/tag21.xml><?xml version="1.0" encoding="utf-8"?>
<p:tagLst xmlns:a="http://schemas.openxmlformats.org/drawingml/2006/main" xmlns:r="http://schemas.openxmlformats.org/officeDocument/2006/relationships" xmlns:p="http://schemas.openxmlformats.org/presentationml/2006/main">
  <p:tag name="CONTAINEDIMAGEPATH" val="C:\Users\ckr.DIFDOM01\AppData\Local\Temp\Templafy\PowerPointVsto\Assets\65cbca2c-f903-4daa-8e7a-3c6a56549398.jpeg"/>
  <p:tag name="TEMPLAFYSLIDEID" val="637824317932766934"/>
</p:tagLst>
</file>

<file path=ppt/tags/tag22.xml><?xml version="1.0" encoding="utf-8"?>
<p:tagLst xmlns:a="http://schemas.openxmlformats.org/drawingml/2006/main" xmlns:r="http://schemas.openxmlformats.org/officeDocument/2006/relationships" xmlns:p="http://schemas.openxmlformats.org/presentationml/2006/main">
  <p:tag name="TEMPLAFYSLIDEID" val="637824317274292256"/>
</p:tagLst>
</file>

<file path=ppt/tags/tag23.xml><?xml version="1.0" encoding="utf-8"?>
<p:tagLst xmlns:a="http://schemas.openxmlformats.org/drawingml/2006/main" xmlns:r="http://schemas.openxmlformats.org/officeDocument/2006/relationships" xmlns:p="http://schemas.openxmlformats.org/presentationml/2006/main">
  <p:tag name="TEMPLAFYSLIDEID" val="637818137676830290"/>
</p:tagLst>
</file>

<file path=ppt/tags/tag24.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Ikon_hvid-06.png"/>
</p:tagLst>
</file>

<file path=ppt/tags/tag25.xml><?xml version="1.0" encoding="utf-8"?>
<p:tagLst xmlns:a="http://schemas.openxmlformats.org/drawingml/2006/main" xmlns:r="http://schemas.openxmlformats.org/officeDocument/2006/relationships" xmlns:p="http://schemas.openxmlformats.org/presentationml/2006/main">
  <p:tag name="TEMPLAFYSLIDEID" val="637824317274292256"/>
</p:tagLst>
</file>

<file path=ppt/tags/tag26.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Ikon_hvid-06.png"/>
</p:tagLst>
</file>

<file path=ppt/tags/tag27.xml><?xml version="1.0" encoding="utf-8"?>
<p:tagLst xmlns:a="http://schemas.openxmlformats.org/drawingml/2006/main" xmlns:r="http://schemas.openxmlformats.org/officeDocument/2006/relationships" xmlns:p="http://schemas.openxmlformats.org/presentationml/2006/main">
  <p:tag name="CONTAINEDIMAGEPATH" val="C:\Users\FLK\AppData\Local\Templafy\AddIns\PowerPointVsto\77669d43-feec-4f6b-b33f-b42b5d6800df.jpeg"/>
</p:tagLst>
</file>

<file path=ppt/tags/tag28.xml><?xml version="1.0" encoding="utf-8"?>
<p:tagLst xmlns:a="http://schemas.openxmlformats.org/drawingml/2006/main" xmlns:r="http://schemas.openxmlformats.org/officeDocument/2006/relationships" xmlns:p="http://schemas.openxmlformats.org/presentationml/2006/main">
  <p:tag name="CONTAINEDIMAGEPATH" val="C:\Users\FLK\AppData\Local\Templafy\AddIns\PowerPointVsto\b2ea8b8b-3235-4a21-a4e0-973e9d936b7a.jpeg"/>
</p:tagLst>
</file>

<file path=ppt/tags/tag29.xml><?xml version="1.0" encoding="utf-8"?>
<p:tagLst xmlns:a="http://schemas.openxmlformats.org/drawingml/2006/main" xmlns:r="http://schemas.openxmlformats.org/officeDocument/2006/relationships" xmlns:p="http://schemas.openxmlformats.org/presentationml/2006/main">
  <p:tag name="TEMPLAFYSLIDEID" val="637824317274292259"/>
</p:tagLst>
</file>

<file path=ppt/tags/tag3.xml><?xml version="1.0" encoding="utf-8"?>
<p:tagLst xmlns:a="http://schemas.openxmlformats.org/drawingml/2006/main" xmlns:r="http://schemas.openxmlformats.org/officeDocument/2006/relationships" xmlns:p="http://schemas.openxmlformats.org/presentationml/2006/main">
  <p:tag name="TEMPLAFYSLIDEID" val="637824336317347857"/>
</p:tagLst>
</file>

<file path=ppt/tags/tag4.xml><?xml version="1.0" encoding="utf-8"?>
<p:tagLst xmlns:a="http://schemas.openxmlformats.org/drawingml/2006/main" xmlns:r="http://schemas.openxmlformats.org/officeDocument/2006/relationships" xmlns:p="http://schemas.openxmlformats.org/presentationml/2006/main">
  <p:tag name="TEMPLAFYSLIDEID" val="637824336317347857"/>
</p:tagLst>
</file>

<file path=ppt/tags/tag5.xml><?xml version="1.0" encoding="utf-8"?>
<p:tagLst xmlns:a="http://schemas.openxmlformats.org/drawingml/2006/main" xmlns:r="http://schemas.openxmlformats.org/officeDocument/2006/relationships" xmlns:p="http://schemas.openxmlformats.org/presentationml/2006/main">
  <p:tag name="TEMPLAFYSLIDEID" val="637824317274292257"/>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Ikon_r├©d-06.pn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FLK\AppData\Local\Templafy\AddIns\PowerPointVsto\Ikon_r├©d-08.pn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ckr.DIFDOM01\AppData\Local\Temp\Templafy\PowerPointVsto\Assets\e329fa2e-4a53-45a7-9361-c6f8d4ac82f4.jpe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CamilleHenningsen\AppData\Local\Temp\Templafy\PowerPointVsto\Assets\1e617301-7f90-454d-908f-598bc8334e01.jpeg"/>
  <p:tag name="TEMPLAFYSLIDEID" val="637824316727021416"/>
</p:tagLst>
</file>

<file path=ppt/theme/theme1.xml><?xml version="1.0" encoding="utf-8"?>
<a:theme xmlns:a="http://schemas.openxmlformats.org/drawingml/2006/main" name="DIF PowerPoint DK">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BaseTemplate 16-9 DK.potx" id="{EB32A1AD-9B90-4719-AE89-A4D31A28E73E}" vid="{071A415C-2378-45EC-9A83-548DE88CA857}"/>
    </a:ext>
  </a:extLst>
</a:theme>
</file>

<file path=ppt/theme/theme2.xml><?xml version="1.0" encoding="utf-8"?>
<a:theme xmlns:a="http://schemas.openxmlformats.org/drawingml/2006/main" name="Office-tema">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638180116583893238","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638180117854191291","enableDocumentContentUpdater":false,"version":"2.0"}]]></TemplafySlideTemplateConfiguration>
</file>

<file path=customXml/item17.xml><?xml version="1.0" encoding="utf-8"?>
<TemplafySlideTemplateConfiguration><![CDATA[{"slideVersion":1,"isValidatorEnabled":false,"isLocked":false,"elementsMetadata":[],"slideId":"638180109398560128","enableDocumentContentUpdater":false,"version":"2.0"}]]></TemplafySlideTemplateConfiguration>
</file>

<file path=customXml/item18.xml><?xml version="1.0" encoding="utf-8"?>
<TemplafySlideTemplateConfiguration><![CDATA[{"slideVersion":1,"isValidatorEnabled":false,"isLocked":false,"elementsMetadata":[],"slideId":"638180116583773181","enableDocumentContentUpdater":false,"version":"2.0"}]]></TemplafySlideTemplateConfiguration>
</file>

<file path=customXml/item19.xml><?xml version="1.0" encoding="utf-8"?>
<TemplafySlideTemplateConfiguration><![CDATA[{"slideVersion":1,"isValidatorEnabled":false,"isLocked":false,"elementsMetadata":[],"slideId":"638180116048129616","enableDocumentContentUpdater":false,"version":"2.0"}]]></TemplafySlideTemplate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638180115549891039","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638180117341301102","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638180116048129616","enableDocumentContentUpdater":false,"version":"2.0"}]]></TemplafySlideTemplateConfiguration>
</file>

<file path=customXml/item26.xml><?xml version="1.0" encoding="utf-8"?>
<TemplafyTemplateConfiguration><![CDATA[{"elementsMetadata":[],"transformationConfigurations":[],"templateName":"DIF PowerPoint","templateDescription":"","enableDocumentContentUpdater":false,"version":"2.0"}]]></TemplafyTemplate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slideId":"638180116583812028","enableDocumentContentUpdater":false,"version":"2.0"}]]></TemplafySlideTemplateConfiguration>
</file>

<file path=customXml/item3.xml><?xml version="1.0" encoding="utf-8"?>
<TemplafySlideTemplateConfiguration><![CDATA[{"slideVersion":1,"isValidatorEnabled":false,"isLocked":false,"elementsMetadata":[],"slideId":"638180117854191291","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638180117341301102","enableDocumentContentUpdater":false,"version":"2.0"}]]></TemplafySlideTemplateConfiguration>
</file>

<file path=customXml/item33.xml><?xml version="1.0" encoding="utf-8"?>
<TemplafySlideTemplateConfiguration><![CDATA[{"slideVersion":1,"isValidatorEnabled":false,"isLocked":false,"elementsMetadata":[],"slideId":"638180116583893238","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FormConfiguration><![CDATA[{"formFields":[],"formDataEntries":[]}]]></TemplafySlideFormConfiguration>
</file>

<file path=customXml/item36.xml><?xml version="1.0" encoding="utf-8"?>
<TemplafySlideTemplateConfiguration><![CDATA[{"slideVersion":1,"isValidatorEnabled":false,"isLocked":false,"elementsMetadata":[],"slideId":"638180117341313372","enableDocumentContentUpdater":false,"version":"2.0"}]]></TemplafySlideTemplateConfiguration>
</file>

<file path=customXml/item37.xml><?xml version="1.0" encoding="utf-8"?>
<TemplafySlideTemplateConfiguration><![CDATA[{"slideVersion":1,"isValidatorEnabled":false,"isLocked":false,"elementsMetadata":[],"slideId":"638180117341301102","enableDocumentContentUpdater":false,"version":"2.0"}]]></TemplafySlideTemplateConfiguration>
</file>

<file path=customXml/item38.xml><?xml version="1.0" encoding="utf-8"?>
<TemplafySlideTemplateConfiguration><![CDATA[{"slideVersion":1,"isValidatorEnabled":false,"isLocked":false,"elementsMetadata":[],"slideId":"638180117341283161","enableDocumentContentUpdater":false,"version":"2.0"}]]></TemplafySlideTemplateConfiguration>
</file>

<file path=customXml/item39.xml><?xml version="1.0" encoding="utf-8"?>
<TemplafySlideTemplateConfiguration><![CDATA[{"slideVersion":1,"isValidatorEnabled":false,"isLocked":false,"elementsMetadata":[],"slideId":"638180117341283161","enableDocumentContentUpdater":false,"version":"2.0"}]]></TemplafySlideTemplateConfiguration>
</file>

<file path=customXml/item4.xml><?xml version="1.0" encoding="utf-8"?>
<TemplafySlideTemplateConfiguration><![CDATA[{"slideVersion":1,"isValidatorEnabled":false,"isLocked":false,"elementsMetadata":[],"slideId":"638180116583981036","enableDocumentContentUpdater":false,"version":"2.0"}]]></TemplafySlideTemplateConfiguration>
</file>

<file path=customXml/item40.xml><?xml version="1.0" encoding="utf-8"?>
<TemplafySlideTemplateConfiguration><![CDATA[{"slideVersion":1,"isValidatorEnabled":false,"isLocked":false,"elementsMetadata":[],"slideId":"638180117341301102","enableDocumentContentUpdater":false,"version":"2.0"}]]></TemplafySlideTemplateConfiguration>
</file>

<file path=customXml/item41.xml><?xml version="1.0" encoding="utf-8"?>
<TemplafySlideTemplateConfiguration><![CDATA[{"slideVersion":1,"isValidatorEnabled":false,"isLocked":false,"elementsMetadata":[],"slideId":"638180117341283161","enableDocumentContentUpdater":false,"version":"2.0"}]]></TemplafySlideTemplateConfiguration>
</file>

<file path=customXml/item42.xml><?xml version="1.0" encoding="utf-8"?>
<TemplafySlideTemplateConfiguration><![CDATA[{"slideVersion":1,"isValidatorEnabled":false,"isLocked":false,"elementsMetadata":[],"slideId":"638180115549891039","enableDocumentContentUpdater":false,"version":"2.0"}]]></TemplafySlideTemplateConfiguration>
</file>

<file path=customXml/item43.xml><?xml version="1.0" encoding="utf-8"?>
<TemplafySlideTemplateConfiguration><![CDATA[{"slideVersion":1,"isValidatorEnabled":false,"isLocked":false,"elementsMetadata":[],"slideId":"638180117854191291","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FormConfiguration><![CDATA[{"formFields":[],"formDataEntries":[]}]]></TemplafySlideFormConfiguration>
</file>

<file path=customXml/item46.xml><?xml version="1.0" encoding="utf-8"?>
<TemplafySlideFormConfiguration><![CDATA[{"formFields":[],"formDataEntries":[]}]]></TemplafySlideFormConfiguration>
</file>

<file path=customXml/item47.xml><?xml version="1.0" encoding="utf-8"?>
<TemplafyFormConfiguration><![CDATA[{"formFields":[],"formDataEntries":[]}]]></TemplafyFormConfiguration>
</file>

<file path=customXml/item48.xml><?xml version="1.0" encoding="utf-8"?>
<TemplafySlideTemplateConfiguration><![CDATA[{"slideVersion":1,"isValidatorEnabled":false,"isLocked":false,"elementsMetadata":[],"slideId":"638180116583812028","enableDocumentContentUpdater":false,"version":"2.0"}]]></TemplafySlideTemplateConfiguration>
</file>

<file path=customXml/item49.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8180116583812028","enableDocumentContentUpdater":false,"version":"2.0"}]]></TemplafySlideTemplateConfiguration>
</file>

<file path=customXml/item50.xml><?xml version="1.0" encoding="utf-8"?>
<TemplafySlideTemplateConfiguration><![CDATA[{"slideVersion":1,"isValidatorEnabled":false,"isLocked":false,"elementsMetadata":[],"slideId":"638180116583981036","enableDocumentContentUpdater":false,"version":"2.0"}]]></TemplafySlideTemplateConfiguration>
</file>

<file path=customXml/item51.xml><?xml version="1.0" encoding="utf-8"?>
<TemplafySlideFormConfiguration><![CDATA[{"formFields":[],"formDataEntries":[]}]]></TemplafySlideFormConfiguration>
</file>

<file path=customXml/item52.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638180115549985052","enableDocumentContentUpdater":false,"version":"2.0"}]]></TemplafySlideTemplateConfiguration>
</file>

<file path=customXml/itemProps1.xml><?xml version="1.0" encoding="utf-8"?>
<ds:datastoreItem xmlns:ds="http://schemas.openxmlformats.org/officeDocument/2006/customXml" ds:itemID="{780CF58A-936F-4B2A-B899-F3B13A54F6B6}">
  <ds:schemaRefs/>
</ds:datastoreItem>
</file>

<file path=customXml/itemProps10.xml><?xml version="1.0" encoding="utf-8"?>
<ds:datastoreItem xmlns:ds="http://schemas.openxmlformats.org/officeDocument/2006/customXml" ds:itemID="{1BE95D97-DC1B-4346-BA42-8A893FEA1A29}">
  <ds:schemaRefs/>
</ds:datastoreItem>
</file>

<file path=customXml/itemProps11.xml><?xml version="1.0" encoding="utf-8"?>
<ds:datastoreItem xmlns:ds="http://schemas.openxmlformats.org/officeDocument/2006/customXml" ds:itemID="{729E25F8-406E-4F25-A4AB-FA8521E1BC0A}">
  <ds:schemaRefs/>
</ds:datastoreItem>
</file>

<file path=customXml/itemProps12.xml><?xml version="1.0" encoding="utf-8"?>
<ds:datastoreItem xmlns:ds="http://schemas.openxmlformats.org/officeDocument/2006/customXml" ds:itemID="{A2D79BB8-28DA-4C48-975E-7F2E6BA39C8B}">
  <ds:schemaRefs/>
</ds:datastoreItem>
</file>

<file path=customXml/itemProps13.xml><?xml version="1.0" encoding="utf-8"?>
<ds:datastoreItem xmlns:ds="http://schemas.openxmlformats.org/officeDocument/2006/customXml" ds:itemID="{DBE0BC48-84BF-473A-9D3D-B131B33841D6}">
  <ds:schemaRefs/>
</ds:datastoreItem>
</file>

<file path=customXml/itemProps14.xml><?xml version="1.0" encoding="utf-8"?>
<ds:datastoreItem xmlns:ds="http://schemas.openxmlformats.org/officeDocument/2006/customXml" ds:itemID="{062BE2A9-0C2F-4CC6-8910-0538848B8A16}">
  <ds:schemaRefs/>
</ds:datastoreItem>
</file>

<file path=customXml/itemProps15.xml><?xml version="1.0" encoding="utf-8"?>
<ds:datastoreItem xmlns:ds="http://schemas.openxmlformats.org/officeDocument/2006/customXml" ds:itemID="{7CA1B5AF-FA17-4676-AE0A-4514A699843E}">
  <ds:schemaRefs/>
</ds:datastoreItem>
</file>

<file path=customXml/itemProps16.xml><?xml version="1.0" encoding="utf-8"?>
<ds:datastoreItem xmlns:ds="http://schemas.openxmlformats.org/officeDocument/2006/customXml" ds:itemID="{F5DF1C0D-FFD2-4A84-BDDE-D1D9B553C680}">
  <ds:schemaRefs/>
</ds:datastoreItem>
</file>

<file path=customXml/itemProps17.xml><?xml version="1.0" encoding="utf-8"?>
<ds:datastoreItem xmlns:ds="http://schemas.openxmlformats.org/officeDocument/2006/customXml" ds:itemID="{F1E0D956-FAE9-46AC-8A11-402F60717A68}">
  <ds:schemaRefs/>
</ds:datastoreItem>
</file>

<file path=customXml/itemProps18.xml><?xml version="1.0" encoding="utf-8"?>
<ds:datastoreItem xmlns:ds="http://schemas.openxmlformats.org/officeDocument/2006/customXml" ds:itemID="{6E3F2B36-3786-4C4D-8E50-4853B551CBC2}">
  <ds:schemaRefs/>
</ds:datastoreItem>
</file>

<file path=customXml/itemProps19.xml><?xml version="1.0" encoding="utf-8"?>
<ds:datastoreItem xmlns:ds="http://schemas.openxmlformats.org/officeDocument/2006/customXml" ds:itemID="{8BCE2633-923B-4517-B1FB-38569926A836}">
  <ds:schemaRefs/>
</ds:datastoreItem>
</file>

<file path=customXml/itemProps2.xml><?xml version="1.0" encoding="utf-8"?>
<ds:datastoreItem xmlns:ds="http://schemas.openxmlformats.org/officeDocument/2006/customXml" ds:itemID="{2C411281-90BA-417D-9552-286E89656F28}">
  <ds:schemaRefs/>
</ds:datastoreItem>
</file>

<file path=customXml/itemProps20.xml><?xml version="1.0" encoding="utf-8"?>
<ds:datastoreItem xmlns:ds="http://schemas.openxmlformats.org/officeDocument/2006/customXml" ds:itemID="{103B29A8-97DD-49B6-B358-AC4BDD6A7F2B}">
  <ds:schemaRefs/>
</ds:datastoreItem>
</file>

<file path=customXml/itemProps21.xml><?xml version="1.0" encoding="utf-8"?>
<ds:datastoreItem xmlns:ds="http://schemas.openxmlformats.org/officeDocument/2006/customXml" ds:itemID="{E80700C7-F101-4EFF-B4C8-7F4E022BCEF7}">
  <ds:schemaRefs/>
</ds:datastoreItem>
</file>

<file path=customXml/itemProps22.xml><?xml version="1.0" encoding="utf-8"?>
<ds:datastoreItem xmlns:ds="http://schemas.openxmlformats.org/officeDocument/2006/customXml" ds:itemID="{75A33219-3D49-4079-9789-580E17196487}">
  <ds:schemaRefs/>
</ds:datastoreItem>
</file>

<file path=customXml/itemProps23.xml><?xml version="1.0" encoding="utf-8"?>
<ds:datastoreItem xmlns:ds="http://schemas.openxmlformats.org/officeDocument/2006/customXml" ds:itemID="{BC219D01-AED4-4E16-ACC1-1652B1D27432}">
  <ds:schemaRefs/>
</ds:datastoreItem>
</file>

<file path=customXml/itemProps24.xml><?xml version="1.0" encoding="utf-8"?>
<ds:datastoreItem xmlns:ds="http://schemas.openxmlformats.org/officeDocument/2006/customXml" ds:itemID="{825EC0E9-327B-4A11-AA35-4498FA24110D}">
  <ds:schemaRefs/>
</ds:datastoreItem>
</file>

<file path=customXml/itemProps25.xml><?xml version="1.0" encoding="utf-8"?>
<ds:datastoreItem xmlns:ds="http://schemas.openxmlformats.org/officeDocument/2006/customXml" ds:itemID="{14161DFB-10F3-41EE-B403-FDC95B9873A9}">
  <ds:schemaRefs/>
</ds:datastoreItem>
</file>

<file path=customXml/itemProps26.xml><?xml version="1.0" encoding="utf-8"?>
<ds:datastoreItem xmlns:ds="http://schemas.openxmlformats.org/officeDocument/2006/customXml" ds:itemID="{2CE0C0D5-79D9-4F9A-9719-570C78ED6749}">
  <ds:schemaRefs/>
</ds:datastoreItem>
</file>

<file path=customXml/itemProps27.xml><?xml version="1.0" encoding="utf-8"?>
<ds:datastoreItem xmlns:ds="http://schemas.openxmlformats.org/officeDocument/2006/customXml" ds:itemID="{B572D43A-3750-4624-B7A9-5D583A31EC28}">
  <ds:schemaRefs/>
</ds:datastoreItem>
</file>

<file path=customXml/itemProps28.xml><?xml version="1.0" encoding="utf-8"?>
<ds:datastoreItem xmlns:ds="http://schemas.openxmlformats.org/officeDocument/2006/customXml" ds:itemID="{CBB50054-8C30-4CFB-A5D7-63F30B0D8F6D}">
  <ds:schemaRefs/>
</ds:datastoreItem>
</file>

<file path=customXml/itemProps29.xml><?xml version="1.0" encoding="utf-8"?>
<ds:datastoreItem xmlns:ds="http://schemas.openxmlformats.org/officeDocument/2006/customXml" ds:itemID="{A1088D2B-8F64-492B-A44C-496D9DE48090}">
  <ds:schemaRefs/>
</ds:datastoreItem>
</file>

<file path=customXml/itemProps3.xml><?xml version="1.0" encoding="utf-8"?>
<ds:datastoreItem xmlns:ds="http://schemas.openxmlformats.org/officeDocument/2006/customXml" ds:itemID="{4D9531B5-E34B-492F-BC8F-87E907246ACF}">
  <ds:schemaRefs/>
</ds:datastoreItem>
</file>

<file path=customXml/itemProps30.xml><?xml version="1.0" encoding="utf-8"?>
<ds:datastoreItem xmlns:ds="http://schemas.openxmlformats.org/officeDocument/2006/customXml" ds:itemID="{A2E3F65C-A648-4B7F-8AAC-4CEBC9F4CAF0}">
  <ds:schemaRefs/>
</ds:datastoreItem>
</file>

<file path=customXml/itemProps31.xml><?xml version="1.0" encoding="utf-8"?>
<ds:datastoreItem xmlns:ds="http://schemas.openxmlformats.org/officeDocument/2006/customXml" ds:itemID="{D3473825-D4D2-4B93-9449-F599A65D7044}">
  <ds:schemaRefs/>
</ds:datastoreItem>
</file>

<file path=customXml/itemProps32.xml><?xml version="1.0" encoding="utf-8"?>
<ds:datastoreItem xmlns:ds="http://schemas.openxmlformats.org/officeDocument/2006/customXml" ds:itemID="{CA59CBAC-D885-4E25-8391-84BA246629E9}">
  <ds:schemaRefs/>
</ds:datastoreItem>
</file>

<file path=customXml/itemProps33.xml><?xml version="1.0" encoding="utf-8"?>
<ds:datastoreItem xmlns:ds="http://schemas.openxmlformats.org/officeDocument/2006/customXml" ds:itemID="{649F2188-4BFA-42D6-A996-70C077F491B2}">
  <ds:schemaRefs/>
</ds:datastoreItem>
</file>

<file path=customXml/itemProps34.xml><?xml version="1.0" encoding="utf-8"?>
<ds:datastoreItem xmlns:ds="http://schemas.openxmlformats.org/officeDocument/2006/customXml" ds:itemID="{B6CCEC30-636E-462D-B53F-137BD561FB6D}">
  <ds:schemaRefs/>
</ds:datastoreItem>
</file>

<file path=customXml/itemProps35.xml><?xml version="1.0" encoding="utf-8"?>
<ds:datastoreItem xmlns:ds="http://schemas.openxmlformats.org/officeDocument/2006/customXml" ds:itemID="{BEF5416C-F7BD-4A0E-92E9-4617811B4B34}">
  <ds:schemaRefs/>
</ds:datastoreItem>
</file>

<file path=customXml/itemProps36.xml><?xml version="1.0" encoding="utf-8"?>
<ds:datastoreItem xmlns:ds="http://schemas.openxmlformats.org/officeDocument/2006/customXml" ds:itemID="{1E4A1EE0-DD36-468F-9421-AC9CEDC37278}">
  <ds:schemaRefs/>
</ds:datastoreItem>
</file>

<file path=customXml/itemProps37.xml><?xml version="1.0" encoding="utf-8"?>
<ds:datastoreItem xmlns:ds="http://schemas.openxmlformats.org/officeDocument/2006/customXml" ds:itemID="{D20E3164-D8C0-42AC-8030-0BC9F0B74387}">
  <ds:schemaRefs/>
</ds:datastoreItem>
</file>

<file path=customXml/itemProps38.xml><?xml version="1.0" encoding="utf-8"?>
<ds:datastoreItem xmlns:ds="http://schemas.openxmlformats.org/officeDocument/2006/customXml" ds:itemID="{CF0BB23E-94BA-466A-AAFD-16A5B0103AF1}">
  <ds:schemaRefs/>
</ds:datastoreItem>
</file>

<file path=customXml/itemProps39.xml><?xml version="1.0" encoding="utf-8"?>
<ds:datastoreItem xmlns:ds="http://schemas.openxmlformats.org/officeDocument/2006/customXml" ds:itemID="{CE6D78F3-AE55-4BEE-83C3-9F7D88E2D3E0}">
  <ds:schemaRefs/>
</ds:datastoreItem>
</file>

<file path=customXml/itemProps4.xml><?xml version="1.0" encoding="utf-8"?>
<ds:datastoreItem xmlns:ds="http://schemas.openxmlformats.org/officeDocument/2006/customXml" ds:itemID="{9A36BC8B-FAE2-467C-A9D8-939833465315}">
  <ds:schemaRefs/>
</ds:datastoreItem>
</file>

<file path=customXml/itemProps40.xml><?xml version="1.0" encoding="utf-8"?>
<ds:datastoreItem xmlns:ds="http://schemas.openxmlformats.org/officeDocument/2006/customXml" ds:itemID="{CFDE067F-85EE-42FE-BF64-25E60E5CE8DB}">
  <ds:schemaRefs/>
</ds:datastoreItem>
</file>

<file path=customXml/itemProps41.xml><?xml version="1.0" encoding="utf-8"?>
<ds:datastoreItem xmlns:ds="http://schemas.openxmlformats.org/officeDocument/2006/customXml" ds:itemID="{DB0E5540-4F02-4090-8E1C-E8FE116299DE}">
  <ds:schemaRefs/>
</ds:datastoreItem>
</file>

<file path=customXml/itemProps42.xml><?xml version="1.0" encoding="utf-8"?>
<ds:datastoreItem xmlns:ds="http://schemas.openxmlformats.org/officeDocument/2006/customXml" ds:itemID="{2B2C4C7F-3704-46C8-B1A8-EE6EBEB76921}">
  <ds:schemaRefs/>
</ds:datastoreItem>
</file>

<file path=customXml/itemProps43.xml><?xml version="1.0" encoding="utf-8"?>
<ds:datastoreItem xmlns:ds="http://schemas.openxmlformats.org/officeDocument/2006/customXml" ds:itemID="{0DFD54A0-FFF4-4151-BABF-CCA252F5C8F5}">
  <ds:schemaRefs/>
</ds:datastoreItem>
</file>

<file path=customXml/itemProps44.xml><?xml version="1.0" encoding="utf-8"?>
<ds:datastoreItem xmlns:ds="http://schemas.openxmlformats.org/officeDocument/2006/customXml" ds:itemID="{9BF6FDEB-3705-4B07-861A-0E32AE7F17D2}">
  <ds:schemaRefs/>
</ds:datastoreItem>
</file>

<file path=customXml/itemProps45.xml><?xml version="1.0" encoding="utf-8"?>
<ds:datastoreItem xmlns:ds="http://schemas.openxmlformats.org/officeDocument/2006/customXml" ds:itemID="{A78B90B2-94E0-4823-A2DB-7F3D52E10B82}">
  <ds:schemaRefs/>
</ds:datastoreItem>
</file>

<file path=customXml/itemProps46.xml><?xml version="1.0" encoding="utf-8"?>
<ds:datastoreItem xmlns:ds="http://schemas.openxmlformats.org/officeDocument/2006/customXml" ds:itemID="{06764839-CC2D-4F67-A960-8057272D7B55}">
  <ds:schemaRefs/>
</ds:datastoreItem>
</file>

<file path=customXml/itemProps47.xml><?xml version="1.0" encoding="utf-8"?>
<ds:datastoreItem xmlns:ds="http://schemas.openxmlformats.org/officeDocument/2006/customXml" ds:itemID="{40523BA9-08B8-4BFB-9E3F-606D5699D564}">
  <ds:schemaRefs/>
</ds:datastoreItem>
</file>

<file path=customXml/itemProps48.xml><?xml version="1.0" encoding="utf-8"?>
<ds:datastoreItem xmlns:ds="http://schemas.openxmlformats.org/officeDocument/2006/customXml" ds:itemID="{2FC02B5B-732D-4F78-9162-2218EC421C62}">
  <ds:schemaRefs/>
</ds:datastoreItem>
</file>

<file path=customXml/itemProps49.xml><?xml version="1.0" encoding="utf-8"?>
<ds:datastoreItem xmlns:ds="http://schemas.openxmlformats.org/officeDocument/2006/customXml" ds:itemID="{BC99B1F6-C577-423D-87AC-A6980E4A3C22}">
  <ds:schemaRefs/>
</ds:datastoreItem>
</file>

<file path=customXml/itemProps5.xml><?xml version="1.0" encoding="utf-8"?>
<ds:datastoreItem xmlns:ds="http://schemas.openxmlformats.org/officeDocument/2006/customXml" ds:itemID="{4E4710AE-FA46-4E82-AAF8-C9EA17CD5F6D}">
  <ds:schemaRefs/>
</ds:datastoreItem>
</file>

<file path=customXml/itemProps50.xml><?xml version="1.0" encoding="utf-8"?>
<ds:datastoreItem xmlns:ds="http://schemas.openxmlformats.org/officeDocument/2006/customXml" ds:itemID="{EAD5C276-9678-4BF9-972E-4ED7AECC4D95}">
  <ds:schemaRefs/>
</ds:datastoreItem>
</file>

<file path=customXml/itemProps51.xml><?xml version="1.0" encoding="utf-8"?>
<ds:datastoreItem xmlns:ds="http://schemas.openxmlformats.org/officeDocument/2006/customXml" ds:itemID="{B47FC417-CFC3-44A9-8314-7A015032D04F}">
  <ds:schemaRefs/>
</ds:datastoreItem>
</file>

<file path=customXml/itemProps52.xml><?xml version="1.0" encoding="utf-8"?>
<ds:datastoreItem xmlns:ds="http://schemas.openxmlformats.org/officeDocument/2006/customXml" ds:itemID="{1E4B43AF-2E29-4A62-AAB2-8253129B5D1C}">
  <ds:schemaRefs/>
</ds:datastoreItem>
</file>

<file path=customXml/itemProps6.xml><?xml version="1.0" encoding="utf-8"?>
<ds:datastoreItem xmlns:ds="http://schemas.openxmlformats.org/officeDocument/2006/customXml" ds:itemID="{361DDD08-4B9C-430B-B504-7489E5723F71}">
  <ds:schemaRefs/>
</ds:datastoreItem>
</file>

<file path=customXml/itemProps7.xml><?xml version="1.0" encoding="utf-8"?>
<ds:datastoreItem xmlns:ds="http://schemas.openxmlformats.org/officeDocument/2006/customXml" ds:itemID="{E8FBBBF8-653B-4A55-A39B-8EA51D512966}">
  <ds:schemaRefs/>
</ds:datastoreItem>
</file>

<file path=customXml/itemProps8.xml><?xml version="1.0" encoding="utf-8"?>
<ds:datastoreItem xmlns:ds="http://schemas.openxmlformats.org/officeDocument/2006/customXml" ds:itemID="{1C3BB56B-BED4-4BC2-BFE6-ADB589C98447}">
  <ds:schemaRefs/>
</ds:datastoreItem>
</file>

<file path=customXml/itemProps9.xml><?xml version="1.0" encoding="utf-8"?>
<ds:datastoreItem xmlns:ds="http://schemas.openxmlformats.org/officeDocument/2006/customXml" ds:itemID="{F2CF5968-8876-486C-910F-497B572DB8FE}">
  <ds:schemaRefs/>
</ds:datastoreItem>
</file>

<file path=docProps/app.xml><?xml version="1.0" encoding="utf-8"?>
<Properties xmlns="http://schemas.openxmlformats.org/officeDocument/2006/extended-properties" xmlns:vt="http://schemas.openxmlformats.org/officeDocument/2006/docPropsVTypes">
  <Template>BaseTemplate 16-9 DK</Template>
  <TotalTime>0</TotalTime>
  <Words>3255</Words>
  <Application>Microsoft Office PowerPoint</Application>
  <PresentationFormat>Widescreen</PresentationFormat>
  <Paragraphs>334</Paragraphs>
  <Slides>59</Slides>
  <Notes>0</Notes>
  <HiddenSlides>0</HiddenSlides>
  <MMClips>2</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59</vt:i4>
      </vt:variant>
    </vt:vector>
  </HeadingPairs>
  <TitlesOfParts>
    <vt:vector size="66" baseType="lpstr">
      <vt:lpstr>DIF Stencil</vt:lpstr>
      <vt:lpstr>Arial</vt:lpstr>
      <vt:lpstr>Calibri</vt:lpstr>
      <vt:lpstr>DIF Semibold</vt:lpstr>
      <vt:lpstr>Amasis MT Pro Black</vt:lpstr>
      <vt:lpstr>DIF</vt:lpstr>
      <vt:lpstr>DIF PowerPoint DK</vt:lpstr>
      <vt:lpstr>”….Det var lidt overraskende for mig, at der var så stor en forventning til forældrenes engagement…”  Odense 9-10 2023 </vt:lpstr>
      <vt:lpstr>Når jeg ikke er I ODENSE….</vt:lpstr>
      <vt:lpstr>tematikker</vt:lpstr>
      <vt:lpstr>Nogle er for ”tæt på”, og andre er ”helt væk”</vt:lpstr>
      <vt:lpstr>Forældres tid og kompetencer efterspørges på mange arenaer</vt:lpstr>
      <vt:lpstr>PowerPoint-præsentation</vt:lpstr>
      <vt:lpstr> 45%  af danske forældre oplever, at de skal løse opgaver/pligter, som de mener institutionerne burde løse</vt:lpstr>
      <vt:lpstr>Forældre er stadig mere engagerede i deres børns idrætsliv – og i alt mulig andet</vt:lpstr>
      <vt:lpstr>Forældrenes engagement er vigtigt, men… </vt:lpstr>
      <vt:lpstr>Kort intro til</vt:lpstr>
      <vt:lpstr>PowerPoint-præsentation</vt:lpstr>
      <vt:lpstr>PowerPoint-præsentation</vt:lpstr>
      <vt:lpstr>Hvordan har vi</vt:lpstr>
      <vt:lpstr>Indsamling af data</vt:lpstr>
      <vt:lpstr>Hvem er informanterne?</vt:lpstr>
      <vt:lpstr>Hvem er informanterne?</vt:lpstr>
      <vt:lpstr>Har du dyrket samme sportsgren som dit barn? – Krydset med: hvilken sport går dit barn til?</vt:lpstr>
      <vt:lpstr>Informanterne har forskelligt indhold med i rygsækken</vt:lpstr>
      <vt:lpstr>Hvorfor er det vigtigt, at dit barn dyrker idræt i en forening?</vt:lpstr>
      <vt:lpstr>   DET HANDLER OM MEGET MERE END IDRÆT   Fordi han får sociale kompetencer ved at deltage. Jeg ved godt, at folk siger, at man kan game og være sammen. Det tror jeg bare ikke på. Der er jeg for gammel. Jeg tror ikke, at man kan få det samme kammeratskab over en computer, som på en håndboldbane eller fodboldbane eller til svømning. Du skal ud og have nogle sociale kompetencer ved at møde mennesker</vt:lpstr>
      <vt:lpstr>Hvilke forventninger har forældrene?</vt:lpstr>
      <vt:lpstr>Hvad er de primære forventninger, du har til, hvad dit barn får ud af deres idrætsdeltagelse?</vt:lpstr>
      <vt:lpstr>PowerPoint-præsentation</vt:lpstr>
      <vt:lpstr>PowerPoint-præsentation</vt:lpstr>
      <vt:lpstr>forældrenes</vt:lpstr>
      <vt:lpstr>PowerPoint-præsentation</vt:lpstr>
      <vt:lpstr> Er du fortrolig med ”kulturen” i foreningen?</vt:lpstr>
      <vt:lpstr>Som ny er man helt ”lost”……</vt:lpstr>
      <vt:lpstr>Når man ikke aner noget om foreningslivet</vt:lpstr>
      <vt:lpstr>Har du styr på forventningerne til dig som forældre?</vt:lpstr>
      <vt:lpstr>I: Har der været nogen overraskelse eller noget, som du synes har været svært i forhold til, hvordan man engagerer sig som forældre her til svømning?   Far: Ja, det var lidt overraskende for mig, at der var så stor en forventning til forældrenes engagement. Det er ikke bare, at de [børnene] skal køres til svømning og så hjem igen, det er måske lidt overraskende for mig.   (Far, to døtre 6 år, svømning)    </vt:lpstr>
      <vt:lpstr>Tid er bare et issue….. og det handler i udgangspunkt ikke om manglende engagement</vt:lpstr>
      <vt:lpstr>Her efter tre år begynder jeg at se omfanget af det, der forventes. Dette er langt mere, end jeg vidste, at jeg skulle. Jeg har aldrig selv været i forening. Jeg vidste ikke, at forældre skulle være så meget med inde over. Ville godt have haft mere at vide i starten</vt:lpstr>
      <vt:lpstr>Det kunne godt se ud som om nogle idrætter er bedre til at kommunikere forventninger ud end andre….</vt:lpstr>
      <vt:lpstr>Generelt stor tilfredshed med foreningen!!!</vt:lpstr>
      <vt:lpstr>Fokus på bedre</vt:lpstr>
      <vt:lpstr>MASSER AF InformatioN, Men måske ikke altid om det vigtige…..</vt:lpstr>
      <vt:lpstr>Efterspørgsel på mere viden om især træningens indhold, progression m.v.</vt:lpstr>
      <vt:lpstr>  Jeg får ikke den store information derfra (fra foreningen), men ved heller ikke, om der bør være mere. Det ville dog være fint i forhold til mit barns sportslige udvikling at få lidt at vide om, hvad han skal arbejde med. Jeg kunne dog selv være væsentligt mere opsøgende, men vil jo heller ikke tage for meget af trænerens tid, og synes måske også, at jeg som forælder skal passe på med at blande mig for meget</vt:lpstr>
      <vt:lpstr>Det er ikke alle, der ved, hvordan de bedst støtter deres idrætsaktive børn</vt:lpstr>
      <vt:lpstr>Når forældrene også er managers</vt:lpstr>
      <vt:lpstr>Forudsætningerne er forskellige…</vt:lpstr>
      <vt:lpstr>Hvem er mest udfordret?</vt:lpstr>
      <vt:lpstr>Konkrete SPØRGSMÅL FORÆLDRE KAN STILLE DERES BØRN i forbindelse med TRÆNING</vt:lpstr>
      <vt:lpstr>Konkrete SPØRGSMÅL FORÆLDRE KAN STILLE DERES BØRN i forbindelse med KAMP/STÆVNE:</vt:lpstr>
      <vt:lpstr>Konkrete SPØRGSMÅL FORÆLDRE KAN STILLE DERES BØRN VEDR. trivsel…..</vt:lpstr>
      <vt:lpstr>De fleste ved hvordan de skal agere på sidelinjen….</vt:lpstr>
      <vt:lpstr>Der er rimeligt styr på forventninger til adfærd…men…</vt:lpstr>
      <vt:lpstr>Aktivering af</vt:lpstr>
      <vt:lpstr>Forældrenes egne bud  …er ikke revolutionerende </vt:lpstr>
      <vt:lpstr>En ret stor gruppe vil gerne engagere sig, hvis … </vt:lpstr>
      <vt:lpstr>PowerPoint-præsentation</vt:lpstr>
      <vt:lpstr>Hvad har vi fået med i</vt:lpstr>
      <vt:lpstr>Det store flertal af forældre:</vt:lpstr>
      <vt:lpstr>PowerPoint-præsentation</vt:lpstr>
      <vt:lpstr>Der er brug for En helt basic introduktion til det at være idrætsforældre</vt:lpstr>
      <vt:lpstr>Yderligere ressourcer…..</vt:lpstr>
      <vt:lpstr>Er der noget der overrasker?  Spørgsmål til undersøgelsens resultater?</vt:lpstr>
      <vt:lpstr>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2023-09-20T07:42:51Z</dcterms:created>
  <dcterms:modified xsi:type="dcterms:W3CDTF">2023-10-12T10:09:30Z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www.omnidocs.com</vt:lpwstr>
  </property>
  <property fmtid="{D5CDD505-2E9C-101B-9397-08002B2CF9AE}" pid="3" name="CustomerId">
    <vt:lpwstr>dif</vt:lpwstr>
  </property>
  <property fmtid="{D5CDD505-2E9C-101B-9397-08002B2CF9AE}" pid="4" name="TemplafyTimeStamp">
    <vt:lpwstr>2023-04-25T06:40:28</vt:lpwstr>
  </property>
  <property fmtid="{D5CDD505-2E9C-101B-9397-08002B2CF9AE}" pid="5" name="TemplafyTenantId">
    <vt:lpwstr>dif</vt:lpwstr>
  </property>
  <property fmtid="{D5CDD505-2E9C-101B-9397-08002B2CF9AE}" pid="6" name="TemplafyTemplateId">
    <vt:lpwstr>637824309916825886</vt:lpwstr>
  </property>
  <property fmtid="{D5CDD505-2E9C-101B-9397-08002B2CF9AE}" pid="7" name="TemplafyUserProfileId">
    <vt:lpwstr>714270507625087049</vt:lpwstr>
  </property>
  <property fmtid="{D5CDD505-2E9C-101B-9397-08002B2CF9AE}" pid="8" name="TemplafyLanguageCode">
    <vt:lpwstr>da-DK</vt:lpwstr>
  </property>
  <property fmtid="{D5CDD505-2E9C-101B-9397-08002B2CF9AE}" pid="9" name="TemplafyFromBlank">
    <vt:bool>false</vt:bool>
  </property>
</Properties>
</file>